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4" r:id="rId6"/>
    <p:sldId id="500" r:id="rId7"/>
    <p:sldId id="377" r:id="rId8"/>
    <p:sldId id="497" r:id="rId9"/>
    <p:sldId id="498" r:id="rId10"/>
    <p:sldId id="378" r:id="rId11"/>
    <p:sldId id="379" r:id="rId12"/>
    <p:sldId id="380" r:id="rId13"/>
    <p:sldId id="381" r:id="rId14"/>
    <p:sldId id="382" r:id="rId15"/>
    <p:sldId id="383" r:id="rId16"/>
    <p:sldId id="384" r:id="rId17"/>
    <p:sldId id="385" r:id="rId18"/>
    <p:sldId id="501"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9"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502"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503"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27BD-4983-B5B9-AE57025807A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DataSheet!$C$2:$C$4</c:f>
              <c:numCache>
                <c:formatCode>General</c:formatCode>
                <c:ptCount val="3"/>
                <c:pt idx="0">
                  <c:v>59.701500000000003</c:v>
                </c:pt>
                <c:pt idx="1">
                  <c:v>40.298499999999997</c:v>
                </c:pt>
                <c:pt idx="2">
                  <c:v>#N/A</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DataSheet!$D$2:$D$4</c:f>
              <c:numCache>
                <c:formatCode>General</c:formatCode>
                <c:ptCount val="3"/>
                <c:pt idx="0">
                  <c:v>48.990699999999997</c:v>
                </c:pt>
                <c:pt idx="1">
                  <c:v>49.188000000000002</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59</c:v>
                </c:pt>
                <c:pt idx="1">
                  <c:v>74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67</c:v>
                </c:pt>
                <c:pt idx="1">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65.517200000000003</c:v>
                </c:pt>
                <c:pt idx="1">
                  <c:v>83.870999999999995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19.230799999999999</c:v>
                </c:pt>
                <c:pt idx="1">
                  <c:v>53.125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53.846200000000003</c:v>
                </c:pt>
                <c:pt idx="1">
                  <c:v>77.777799999999999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47.5</c:v>
                </c:pt>
                <c:pt idx="1">
                  <c:v>57.692300000000003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58.618499999999997</c:v>
                </c:pt>
                <c:pt idx="1">
                  <c:v>68.634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79.310299999999998</c:v>
                </c:pt>
                <c:pt idx="1">
                  <c:v>90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61.538499999999999</c:v>
                </c:pt>
                <c:pt idx="1">
                  <c:v>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47.5</c:v>
                </c:pt>
                <c:pt idx="1">
                  <c:v>57.692300000000003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32.5</c:v>
                </c:pt>
                <c:pt idx="1">
                  <c:v>44.444400000000002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30.361799999999999</c:v>
                </c:pt>
                <c:pt idx="1">
                  <c:v>25.198899999999998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25.925899999999999</c:v>
                </c:pt>
                <c:pt idx="1">
                  <c:v>61.1111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27.586200000000002</c:v>
                </c:pt>
                <c:pt idx="1">
                  <c:v>25.8065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32.5</c:v>
                </c:pt>
                <c:pt idx="1">
                  <c:v>44.444400000000002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53.846200000000003</c:v>
                </c:pt>
                <c:pt idx="1">
                  <c:v>48.148099999999999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51.8979</c:v>
                </c:pt>
                <c:pt idx="1">
                  <c:v>43.834699999999998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53.846200000000003</c:v>
                </c:pt>
                <c:pt idx="1">
                  <c:v>40.625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53.846200000000003</c:v>
                </c:pt>
                <c:pt idx="1">
                  <c:v>48.148099999999999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25.925899999999999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13.7591</c:v>
                </c:pt>
                <c:pt idx="1">
                  <c:v>19.105699999999999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25.925899999999999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43.589700000000001</c:v>
                </c:pt>
                <c:pt idx="1">
                  <c:v>25.925899999999999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31.485099999999999</c:v>
                </c:pt>
                <c:pt idx="1">
                  <c:v>29.415800000000001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64</c:v>
                </c:pt>
                <c:pt idx="1">
                  <c:v>84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59</c:v>
                </c:pt>
                <c:pt idx="1">
                  <c:v>74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34.615400000000001</c:v>
                </c:pt>
                <c:pt idx="1">
                  <c:v>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43.589700000000001</c:v>
                </c:pt>
                <c:pt idx="1">
                  <c:v>25.925899999999999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45</c:v>
                </c:pt>
                <c:pt idx="1">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29.710100000000001</c:v>
                </c:pt>
                <c:pt idx="1">
                  <c:v>33.537399999999998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23.076899999999998</c:v>
                </c:pt>
                <c:pt idx="1">
                  <c:v>34.375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45</c:v>
                </c:pt>
                <c:pt idx="1">
                  <c:v>33.333300000000001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1">
                  <c:v>74.242400000000004</c:v>
                </c:pt>
                <c:pt idx="2">
                  <c:v>31.818200000000001</c:v>
                </c:pt>
                <c:pt idx="3">
                  <c:v>18.181799999999999</c:v>
                </c:pt>
                <c:pt idx="5">
                  <c:v>20.895499999999998</c:v>
                </c:pt>
                <c:pt idx="6">
                  <c:v>35.820900000000002</c:v>
                </c:pt>
                <c:pt idx="7">
                  <c:v>15.1515</c:v>
                </c:pt>
                <c:pt idx="8">
                  <c:v>59.090899999999998</c:v>
                </c:pt>
                <c:pt idx="9">
                  <c:v>12.1212</c:v>
                </c:pt>
                <c:pt idx="10">
                  <c:v>73.134299999999996</c:v>
                </c:pt>
                <c:pt idx="11">
                  <c:v>75.384600000000006</c:v>
                </c:pt>
                <c:pt idx="12">
                  <c:v>87.878799999999998</c:v>
                </c:pt>
                <c:pt idx="13">
                  <c:v>94.029899999999998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9.2165999999999997</c:v>
                </c:pt>
                <c:pt idx="1">
                  <c:v>13.673500000000001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21.428599999999999</c:v>
                </c:pt>
                <c:pt idx="1">
                  <c:v>26.666699999999999</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1">
                  <c:v>21.875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74.358999999999995</c:v>
                </c:pt>
                <c:pt idx="1">
                  <c:v>74.074100000000001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74.671099999999996</c:v>
                </c:pt>
                <c:pt idx="1">
                  <c:v>79.932199999999995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65</c:v>
                </c:pt>
                <c:pt idx="1">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73.076899999999995</c:v>
                </c:pt>
                <c:pt idx="1">
                  <c:v>62.5</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71.428600000000003</c:v>
                </c:pt>
                <c:pt idx="1">
                  <c:v>63.333300000000001</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65.384600000000006</c:v>
                </c:pt>
                <c:pt idx="1">
                  <c:v>78.125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74.358999999999995</c:v>
                </c:pt>
                <c:pt idx="1">
                  <c:v>74.074100000000001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46.153799999999997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37.073500000000003</c:v>
                </c:pt>
                <c:pt idx="1">
                  <c:v>21.0778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50</c:v>
                </c:pt>
                <c:pt idx="1">
                  <c:v>43.333300000000001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46.153799999999997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Aneby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32.5</c:v>
                </c:pt>
                <c:pt idx="1">
                  <c:v>12.5</c:v>
                </c:pt>
                <c:pt idx="2">
                  <c:v>20</c:v>
                </c:pt>
                <c:pt idx="3">
                  <c:v>45</c:v>
                </c:pt>
                <c:pt idx="4">
                  <c:v>55</c:v>
                </c:pt>
                <c:pt idx="5">
                  <c:v>37.5</c:v>
                </c:pt>
                <c:pt idx="6">
                  <c:v>60</c:v>
                </c:pt>
                <c:pt idx="7">
                  <c:v>35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Aneby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4">
                  <c:v>22.222200000000001</c:v>
                </c:pt>
                <c:pt idx="6">
                  <c:v>29.6296</c:v>
                </c:pt>
                <c:pt idx="7">
                  <c:v>18.5185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30.769200000000001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24.6539</c:v>
                </c:pt>
                <c:pt idx="1">
                  <c:v>5.2381000000000002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34.615400000000001</c:v>
                </c:pt>
                <c:pt idx="1">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30.769200000000001</c:v>
                </c:pt>
                <c:pt idx="1">
                  <c:v>0</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4.1333000000000002</c:v>
                </c:pt>
                <c:pt idx="1">
                  <c:v>2.0674999999999999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33.947400000000002</c:v>
                </c:pt>
                <c:pt idx="1">
                  <c:v>12.7136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44.6417</c:v>
                </c:pt>
                <c:pt idx="1">
                  <c:v>27.6828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42.307699999999997</c:v>
                </c:pt>
                <c:pt idx="1">
                  <c:v>41.935499999999998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17.948699999999999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23.061599999999999</c:v>
                </c:pt>
                <c:pt idx="1">
                  <c:v>21.786899999999999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26.923100000000002</c:v>
                </c:pt>
                <c:pt idx="1">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17.948699999999999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55</c:v>
                </c:pt>
                <c:pt idx="1">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50.6402</c:v>
                </c:pt>
                <c:pt idx="1">
                  <c:v>20.129000000000001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58.974400000000003</c:v>
                </c:pt>
                <c:pt idx="1">
                  <c:v>59.259300000000003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55.973599999999998</c:v>
                </c:pt>
                <c:pt idx="1">
                  <c:v>54.695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53.846200000000003</c:v>
                </c:pt>
                <c:pt idx="1">
                  <c:v>64.516099999999994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58.974400000000003</c:v>
                </c:pt>
                <c:pt idx="1">
                  <c:v>59.259300000000003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15.384600000000001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6.4280999999999997</c:v>
                </c:pt>
                <c:pt idx="1">
                  <c:v>11.5992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16.129000000000001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15.384600000000001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80</c:v>
                </c:pt>
                <c:pt idx="1">
                  <c:v>62.963000000000001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88.3279</c:v>
                </c:pt>
                <c:pt idx="1">
                  <c:v>78.605599999999995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96.153800000000004</c:v>
                </c:pt>
                <c:pt idx="1">
                  <c:v>70.967699999999994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80</c:v>
                </c:pt>
                <c:pt idx="1">
                  <c:v>62.963000000000001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76.315799999999996</c:v>
                </c:pt>
                <c:pt idx="1">
                  <c:v>74.074100000000001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78.857500000000002</c:v>
                </c:pt>
                <c:pt idx="1">
                  <c:v>66.416899999999998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70</c:v>
                </c:pt>
                <c:pt idx="1">
                  <c:v>60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69.230800000000002</c:v>
                </c:pt>
                <c:pt idx="1">
                  <c:v>60</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71.428600000000003</c:v>
                </c:pt>
                <c:pt idx="1">
                  <c:v>66.666700000000006</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76</c:v>
                </c:pt>
                <c:pt idx="1">
                  <c:v>77.419399999999996</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76.315799999999996</c:v>
                </c:pt>
                <c:pt idx="1">
                  <c:v>74.074100000000001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89.743600000000001</c:v>
                </c:pt>
                <c:pt idx="1">
                  <c:v>85.185199999999995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86.8369</c:v>
                </c:pt>
                <c:pt idx="1">
                  <c:v>83.412999999999997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100</c:v>
                </c:pt>
                <c:pt idx="1">
                  <c:v>83.870999999999995</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89.743600000000001</c:v>
                </c:pt>
                <c:pt idx="1">
                  <c:v>85.185199999999995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40</c:v>
                </c:pt>
                <c:pt idx="1">
                  <c:v>17.241399999999999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57.692300000000003</c:v>
                </c:pt>
                <c:pt idx="1">
                  <c:v>27.777799999999999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37.036999999999999</c:v>
                </c:pt>
                <c:pt idx="1">
                  <c:v>26.666699999999999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69.230800000000002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55</c:v>
                </c:pt>
                <c:pt idx="1">
                  <c:v>22.222200000000001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97.5</c:v>
                </c:pt>
                <c:pt idx="1">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93.110200000000006</c:v>
                </c:pt>
                <c:pt idx="1">
                  <c:v>87.568299999999994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90</c:v>
                </c:pt>
                <c:pt idx="1">
                  <c:v>90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92</c:v>
                </c:pt>
                <c:pt idx="1">
                  <c:v>100</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96.296300000000002</c:v>
                </c:pt>
                <c:pt idx="1">
                  <c:v>90</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88.461500000000001</c:v>
                </c:pt>
                <c:pt idx="1">
                  <c:v>83.870999999999995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97.5</c:v>
                </c:pt>
                <c:pt idx="1">
                  <c:v>88.888900000000007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51.2821</c:v>
                </c:pt>
                <c:pt idx="1">
                  <c:v>37.036999999999999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45.915700000000001</c:v>
                </c:pt>
                <c:pt idx="1">
                  <c:v>45.690800000000003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46.153799999999997</c:v>
                </c:pt>
                <c:pt idx="1">
                  <c:v>45.161299999999997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51.2821</c:v>
                </c:pt>
                <c:pt idx="1">
                  <c:v>37.036999999999999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4.6357999999999997</c:v>
                </c:pt>
                <c:pt idx="1">
                  <c:v>11.223800000000001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27.586200000000002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21.875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10.557399999999999</c:v>
                </c:pt>
                <c:pt idx="1">
                  <c:v>7.1962000000000002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21.428599999999999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15.625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15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33.792700000000004</c:v>
                </c:pt>
                <c:pt idx="1">
                  <c:v>15.5616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57.142899999999997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30.769200000000001</c:v>
                </c:pt>
                <c:pt idx="1">
                  <c:v>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32.5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c:v>
                </c:pt>
                <c:pt idx="1">
                  <c:v>29.6296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50.545200000000001</c:v>
                </c:pt>
                <c:pt idx="1">
                  <c:v>18.4755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71.794899999999998</c:v>
                </c:pt>
                <c:pt idx="1">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58.070900000000002</c:v>
                </c:pt>
                <c:pt idx="1">
                  <c:v>81.719700000000003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64.285700000000006</c:v>
                </c:pt>
                <c:pt idx="1">
                  <c:v>86.666700000000006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40</c:v>
                </c:pt>
                <c:pt idx="1">
                  <c:v>81.25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71.794899999999998</c:v>
                </c:pt>
                <c:pt idx="1">
                  <c:v>88.888900000000007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63.157899999999998</c:v>
                </c:pt>
                <c:pt idx="1">
                  <c:v>81.481499999999997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58.300400000000003</c:v>
                </c:pt>
                <c:pt idx="1">
                  <c:v>78.343500000000006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53.571399999999997</c:v>
                </c:pt>
                <c:pt idx="1">
                  <c:v>76.666700000000006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44</c:v>
                </c:pt>
                <c:pt idx="1">
                  <c:v>68.75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63.157899999999998</c:v>
                </c:pt>
                <c:pt idx="1">
                  <c:v>81.481499999999997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66.666700000000006</c:v>
                </c:pt>
                <c:pt idx="1">
                  <c:v>84.615399999999994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55.165599999999998</c:v>
                </c:pt>
                <c:pt idx="1">
                  <c:v>74.399500000000003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57.142899999999997</c:v>
                </c:pt>
                <c:pt idx="1">
                  <c:v>76.666700000000006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40</c:v>
                </c:pt>
                <c:pt idx="1">
                  <c:v>70.967699999999994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66.666700000000006</c:v>
                </c:pt>
                <c:pt idx="1">
                  <c:v>84.615399999999994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52.941200000000002</c:v>
                </c:pt>
                <c:pt idx="1">
                  <c:v>85.714299999999994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56.8093</c:v>
                </c:pt>
                <c:pt idx="1">
                  <c:v>77.657300000000006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65</c:v>
                </c:pt>
                <c:pt idx="1">
                  <c:v>79.166700000000006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37.5</c:v>
                </c:pt>
                <c:pt idx="1">
                  <c:v>65.384600000000006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52.941200000000002</c:v>
                </c:pt>
                <c:pt idx="1">
                  <c:v>85.714299999999994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73.912999999999997</c:v>
                </c:pt>
                <c:pt idx="1">
                  <c:v>78.947400000000002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69.363200000000006</c:v>
                </c:pt>
                <c:pt idx="1">
                  <c:v>82.5976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47.058799999999998</c:v>
                </c:pt>
                <c:pt idx="1">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73.912999999999997</c:v>
                </c:pt>
                <c:pt idx="1">
                  <c:v>78.947400000000002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46.153799999999997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35.714300000000001</c:v>
                </c:pt>
                <c:pt idx="1">
                  <c:v>21.875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69.230800000000002</c:v>
                </c:pt>
                <c:pt idx="1">
                  <c:v>21.875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60</c:v>
                </c:pt>
                <c:pt idx="1">
                  <c:v>29.6296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85</c:v>
                </c:pt>
                <c:pt idx="1">
                  <c:v>100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86.939300000000003</c:v>
                </c:pt>
                <c:pt idx="1">
                  <c:v>93.881699999999995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96.428600000000003</c:v>
                </c:pt>
                <c:pt idx="1">
                  <c:v>90.322599999999994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87.5</c:v>
                </c:pt>
                <c:pt idx="1">
                  <c:v>90.625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85</c:v>
                </c:pt>
                <c:pt idx="1">
                  <c:v>100</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74.358999999999995</c:v>
                </c:pt>
                <c:pt idx="1">
                  <c:v>100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69.061899999999994</c:v>
                </c:pt>
                <c:pt idx="1">
                  <c:v>84.657499999999999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82.142899999999997</c:v>
                </c:pt>
                <c:pt idx="1">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64</c:v>
                </c:pt>
                <c:pt idx="1">
                  <c:v>74.1935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74.358999999999995</c:v>
                </c:pt>
                <c:pt idx="1">
                  <c:v>100</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45</c:v>
                </c:pt>
                <c:pt idx="1">
                  <c:v>81.481499999999997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34.0426</c:v>
                </c:pt>
                <c:pt idx="1">
                  <c:v>68.866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51.851900000000001</c:v>
                </c:pt>
                <c:pt idx="1">
                  <c:v>70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28</c:v>
                </c:pt>
                <c:pt idx="1">
                  <c:v>56.25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45</c:v>
                </c:pt>
                <c:pt idx="1">
                  <c:v>81.481499999999997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72.5</c:v>
                </c:pt>
                <c:pt idx="1">
                  <c:v>81.481499999999997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70.406800000000004</c:v>
                </c:pt>
                <c:pt idx="1">
                  <c:v>82.317099999999996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57.692300000000003</c:v>
                </c:pt>
                <c:pt idx="1">
                  <c:v>70.588200000000001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82.758600000000001</c:v>
                </c:pt>
                <c:pt idx="1">
                  <c:v>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80.769199999999998</c:v>
                </c:pt>
                <c:pt idx="1">
                  <c:v>87.5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72.5</c:v>
                </c:pt>
                <c:pt idx="1">
                  <c:v>81.481499999999997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48.7179</c:v>
                </c:pt>
                <c:pt idx="1">
                  <c:v>51.851900000000001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57.669499999999999</c:v>
                </c:pt>
                <c:pt idx="1">
                  <c:v>65.149500000000003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53.846200000000003</c:v>
                </c:pt>
                <c:pt idx="1">
                  <c:v>53.125</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48.7179</c:v>
                </c:pt>
                <c:pt idx="1">
                  <c:v>51.851900000000001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35</c:v>
                </c:pt>
                <c:pt idx="1">
                  <c:v>18.5185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33.205599999999997</c:v>
                </c:pt>
                <c:pt idx="1">
                  <c:v>20.116099999999999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62.5</c:v>
                </c:pt>
                <c:pt idx="1">
                  <c:v>59.259300000000003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66.819699999999997</c:v>
                </c:pt>
                <c:pt idx="1">
                  <c:v>62.406500000000001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80.769199999999998</c:v>
                </c:pt>
                <c:pt idx="1">
                  <c:v>52.941200000000002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64.285700000000006</c:v>
                </c:pt>
                <c:pt idx="1">
                  <c:v>70.967699999999994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84.615399999999994</c:v>
                </c:pt>
                <c:pt idx="1">
                  <c:v>56.25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62.5</c:v>
                </c:pt>
                <c:pt idx="1">
                  <c:v>59.259300000000003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70</c:v>
                </c:pt>
                <c:pt idx="1">
                  <c:v>62.963000000000001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67.542699999999996</c:v>
                </c:pt>
                <c:pt idx="1">
                  <c:v>73.142499999999998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62.963000000000001</c:v>
                </c:pt>
                <c:pt idx="1">
                  <c:v>77.777799999999999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51.7241</c:v>
                </c:pt>
                <c:pt idx="1">
                  <c:v>80.645200000000003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84.615399999999994</c:v>
                </c:pt>
                <c:pt idx="1">
                  <c:v>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70</c:v>
                </c:pt>
                <c:pt idx="1">
                  <c:v>62.963000000000001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92.307699999999997</c:v>
                </c:pt>
                <c:pt idx="1">
                  <c:v>96.296300000000002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87.878799999999998</c:v>
                </c:pt>
                <c:pt idx="1">
                  <c:v>91.553100000000001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85</c:v>
                </c:pt>
                <c:pt idx="1">
                  <c:v>85.185199999999995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85.307699999999997</c:v>
                </c:pt>
                <c:pt idx="1">
                  <c:v>85.566999999999993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70</c:v>
                </c:pt>
                <c:pt idx="1">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68.899199999999993</c:v>
                </c:pt>
                <c:pt idx="1">
                  <c:v>71.379499999999993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76.923100000000005</c:v>
                </c:pt>
                <c:pt idx="1">
                  <c:v>88.461500000000001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86.158900000000003</c:v>
                </c:pt>
                <c:pt idx="1">
                  <c:v>84.5197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89.743600000000001</c:v>
                </c:pt>
                <c:pt idx="1">
                  <c:v>92.592600000000004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86.904799999999994</c:v>
                </c:pt>
                <c:pt idx="1">
                  <c:v>87.061300000000003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84.615399999999994</c:v>
                </c:pt>
                <c:pt idx="1">
                  <c:v>100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88.055700000000002</c:v>
                </c:pt>
                <c:pt idx="1">
                  <c:v>89.134900000000002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26.923100000000002</c:v>
                </c:pt>
                <c:pt idx="1">
                  <c:v>27.777799999999999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39.285699999999999</c:v>
                </c:pt>
                <c:pt idx="1">
                  <c:v>29.032299999999999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30.769200000000001</c:v>
                </c:pt>
                <c:pt idx="1">
                  <c:v>31.25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35</c:v>
                </c:pt>
                <c:pt idx="1">
                  <c:v>18.5185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91.891900000000007</c:v>
                </c:pt>
                <c:pt idx="1">
                  <c:v>96.296300000000002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89.946700000000007</c:v>
                </c:pt>
                <c:pt idx="1">
                  <c:v>88.210800000000006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87.5</c:v>
                </c:pt>
                <c:pt idx="1">
                  <c:v>100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89.881</c:v>
                </c:pt>
                <c:pt idx="1">
                  <c:v>91.764700000000005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17.948699999999999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18.175699999999999</c:v>
                </c:pt>
                <c:pt idx="1">
                  <c:v>12.206899999999999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34.482799999999997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19.230799999999999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17.948699999999999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4.6481000000000003</c:v>
                </c:pt>
                <c:pt idx="1">
                  <c:v>10.7461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Aneby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Att någon tafsat på dig</c:v>
                </c:pt>
                <c:pt idx="3">
                  <c:v>Tagit emot avklädda bilder</c:v>
                </c:pt>
              </c:strCache>
            </c:strRef>
          </c:cat>
          <c:val>
            <c:numRef>
              <c:f>DataSheet!$C$2:$C$5</c:f>
              <c:numCache>
                <c:formatCode>General</c:formatCode>
                <c:ptCount val="4"/>
                <c:pt idx="0">
                  <c:v>64.102599999999995</c:v>
                </c:pt>
                <c:pt idx="1">
                  <c:v>20.512799999999999</c:v>
                </c:pt>
                <c:pt idx="2">
                  <c:v>23.076899999999998</c:v>
                </c:pt>
                <c:pt idx="3">
                  <c:v>17.948699999999999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Att någon tafsat på dig</c:v>
                </c:pt>
                <c:pt idx="3">
                  <c:v>Tagit emot avklädda bilder</c:v>
                </c:pt>
              </c:strCache>
            </c:strRef>
          </c:cat>
          <c:val>
            <c:numRef>
              <c:f>DataSheet!$D$2:$D$5</c:f>
              <c:numCache>
                <c:formatCode>General</c:formatCode>
                <c:ptCount val="4"/>
                <c:pt idx="0">
                  <c:v>61.968400000000003</c:v>
                </c:pt>
                <c:pt idx="1">
                  <c:v>20.0351</c:v>
                </c:pt>
                <c:pt idx="2">
                  <c:v>17.926200000000001</c:v>
                </c:pt>
                <c:pt idx="3">
                  <c:v>20.5975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Aneby kommun</c:v>
                </c:pt>
              </c:strCache>
            </c:strRef>
          </c:tx>
          <c:spPr>
            <a:solidFill>
              <a:srgbClr val="B1063A"/>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93A-4821-ABD6-2D69867E2DBF}"/>
                </c:ext>
              </c:extLst>
            </c:dLbl>
            <c:dLbl>
              <c:idx val="3"/>
              <c:delete val="1"/>
              <c:extLst>
                <c:ext xmlns:c15="http://schemas.microsoft.com/office/drawing/2012/chart" uri="{CE6537A1-D6FC-4f65-9D91-7224C49458BB}"/>
                <c:ext xmlns:c16="http://schemas.microsoft.com/office/drawing/2014/chart" uri="{C3380CC4-5D6E-409C-BE32-E72D297353CC}">
                  <c16:uniqueId val="{00000001-593A-4821-ABD6-2D69867E2DB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Att någon tafsat på dig</c:v>
                </c:pt>
                <c:pt idx="3">
                  <c:v>Tagit emot avklädda bilder</c:v>
                </c:pt>
              </c:strCache>
            </c:strRef>
          </c:cat>
          <c:val>
            <c:numRef>
              <c:f>DataSheet!$E$2:$E$5</c:f>
              <c:numCache>
                <c:formatCode>General</c:formatCode>
                <c:ptCount val="4"/>
                <c:pt idx="0">
                  <c:v>91.666700000000006</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Att någon tafsat på dig</c:v>
                </c:pt>
                <c:pt idx="3">
                  <c:v>Tagit emot avklädda bilder</c:v>
                </c:pt>
              </c:strCache>
            </c:strRef>
          </c:cat>
          <c:val>
            <c:numRef>
              <c:f>DataSheet!$F$2:$F$5</c:f>
              <c:numCache>
                <c:formatCode>General</c:formatCode>
                <c:ptCount val="4"/>
                <c:pt idx="0">
                  <c:v>81.4602</c:v>
                </c:pt>
                <c:pt idx="1">
                  <c:v>4.3959999999999999</c:v>
                </c:pt>
                <c:pt idx="2">
                  <c:v>4.6635999999999997</c:v>
                </c:pt>
                <c:pt idx="3">
                  <c:v>5.2370000000000001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11.4076</c:v>
                </c:pt>
                <c:pt idx="1">
                  <c:v>4.6768000000000001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15.384600000000001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10.718999999999999</c:v>
                </c:pt>
                <c:pt idx="1">
                  <c:v>5.6318999999999999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70</c:v>
                </c:pt>
                <c:pt idx="1">
                  <c:v>37.036999999999999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61.09</c:v>
                </c:pt>
                <c:pt idx="1">
                  <c:v>25.781700000000001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15.384600000000001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32.5</c:v>
                </c:pt>
                <c:pt idx="1">
                  <c:v>25.925899999999999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27.8644</c:v>
                </c:pt>
                <c:pt idx="1">
                  <c:v>39.694699999999997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4.1666999999999996</c:v>
                </c:pt>
                <c:pt idx="1">
                  <c:v>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32.5</c:v>
                </c:pt>
                <c:pt idx="1">
                  <c:v>25.925899999999999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48.7179</c:v>
                </c:pt>
                <c:pt idx="1">
                  <c:v>29.6296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36.394599999999997</c:v>
                </c:pt>
                <c:pt idx="1">
                  <c:v>33.706299999999999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33.333300000000001</c:v>
                </c:pt>
                <c:pt idx="1">
                  <c:v>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48.7179</c:v>
                </c:pt>
                <c:pt idx="1">
                  <c:v>29.6296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76.923100000000005</c:v>
                </c:pt>
                <c:pt idx="1">
                  <c:v>81.481499999999997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67.897900000000007</c:v>
                </c:pt>
                <c:pt idx="1">
                  <c:v>82.906599999999997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44.444400000000002</c:v>
                </c:pt>
                <c:pt idx="1">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67.857100000000003</c:v>
                </c:pt>
                <c:pt idx="1">
                  <c:v>90.322599999999994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80.769199999999998</c:v>
                </c:pt>
                <c:pt idx="1">
                  <c:v>78.125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76.923100000000005</c:v>
                </c:pt>
                <c:pt idx="1">
                  <c:v>81.481499999999997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69.230800000000002</c:v>
                </c:pt>
                <c:pt idx="1">
                  <c:v>80.769199999999998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68.695099999999996</c:v>
                </c:pt>
                <c:pt idx="1">
                  <c:v>83.960899999999995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46.153799999999997</c:v>
                </c:pt>
                <c:pt idx="1">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74.074100000000001</c:v>
                </c:pt>
                <c:pt idx="1">
                  <c:v>86.666700000000006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69.230800000000002</c:v>
                </c:pt>
                <c:pt idx="1">
                  <c:v>87.5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69.230800000000002</c:v>
                </c:pt>
                <c:pt idx="1">
                  <c:v>80.769199999999998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43.589700000000001</c:v>
                </c:pt>
                <c:pt idx="1">
                  <c:v>69.230800000000002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53.935699999999997</c:v>
                </c:pt>
                <c:pt idx="1">
                  <c:v>72.624899999999997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På landsbygden</c:v>
                </c:pt>
                <c:pt idx="2">
                  <c:v>Annan ort i din kommun</c:v>
                </c:pt>
              </c:strCache>
            </c:strRef>
          </c:cat>
          <c:val>
            <c:numRef>
              <c:f>DataSheet!$C$2:$C$4</c:f>
              <c:numCache>
                <c:formatCode>General</c:formatCode>
                <c:ptCount val="3"/>
                <c:pt idx="0">
                  <c:v>59.677399999999999</c:v>
                </c:pt>
                <c:pt idx="1">
                  <c:v>30.645199999999999</c:v>
                </c:pt>
                <c:pt idx="2">
                  <c:v>9.6774000000000004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På landsbygden</c:v>
                </c:pt>
                <c:pt idx="2">
                  <c:v>Annan ort i din kommun</c:v>
                </c:pt>
              </c:strCache>
            </c:strRef>
          </c:cat>
          <c:val>
            <c:numRef>
              <c:f>DataSheet!$D$2:$D$4</c:f>
              <c:numCache>
                <c:formatCode>General</c:formatCode>
                <c:ptCount val="3"/>
                <c:pt idx="0">
                  <c:v>51.286099999999998</c:v>
                </c:pt>
                <c:pt idx="1">
                  <c:v>17.863900000000001</c:v>
                </c:pt>
                <c:pt idx="2">
                  <c:v>30.850100000000001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64.285700000000006</c:v>
                </c:pt>
                <c:pt idx="1">
                  <c:v>26.315799999999999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51.7241</c:v>
                </c:pt>
                <c:pt idx="1">
                  <c:v>31.25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69.230800000000002</c:v>
                </c:pt>
                <c:pt idx="1">
                  <c:v>25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70</c:v>
                </c:pt>
                <c:pt idx="1">
                  <c:v>37.036999999999999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37.036999999999999</c:v>
                </c:pt>
                <c:pt idx="1">
                  <c:v>35.2941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62.963000000000001</c:v>
                </c:pt>
                <c:pt idx="1">
                  <c:v>68.965500000000006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50</c:v>
                </c:pt>
                <c:pt idx="1">
                  <c:v>54.838700000000003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43.589700000000001</c:v>
                </c:pt>
                <c:pt idx="1">
                  <c:v>69.230800000000002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76.315799999999996</c:v>
                </c:pt>
                <c:pt idx="1">
                  <c:v>84.615399999999994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70.779700000000005</c:v>
                </c:pt>
                <c:pt idx="1">
                  <c:v>85.684399999999997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44.444400000000002</c:v>
                </c:pt>
                <c:pt idx="1">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78.571399999999997</c:v>
                </c:pt>
                <c:pt idx="1">
                  <c:v>86.206900000000005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80.769199999999998</c:v>
                </c:pt>
                <c:pt idx="1">
                  <c:v>83.870999999999995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76.315799999999996</c:v>
                </c:pt>
                <c:pt idx="1">
                  <c:v>84.615399999999994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75</c:v>
                </c:pt>
                <c:pt idx="1">
                  <c:v>85.185199999999995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72.429900000000004</c:v>
                </c:pt>
                <c:pt idx="1">
                  <c:v>85.003500000000003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85</c:v>
                </c:pt>
                <c:pt idx="1">
                  <c:v>90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60.714300000000001</c:v>
                </c:pt>
                <c:pt idx="1">
                  <c:v>88.888900000000007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82.758600000000001</c:v>
                </c:pt>
                <c:pt idx="1">
                  <c:v>90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84.615399999999994</c:v>
                </c:pt>
                <c:pt idx="1">
                  <c:v>75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75</c:v>
                </c:pt>
                <c:pt idx="1">
                  <c:v>85.185199999999995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57.5</c:v>
                </c:pt>
                <c:pt idx="1">
                  <c:v>77.777799999999999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57.351999999999997</c:v>
                </c:pt>
                <c:pt idx="1">
                  <c:v>85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72</c:v>
                </c:pt>
                <c:pt idx="1">
                  <c:v>77.419399999999996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57.5</c:v>
                </c:pt>
                <c:pt idx="1">
                  <c:v>77.777799999999999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52.5</c:v>
                </c:pt>
                <c:pt idx="1">
                  <c:v>74.074100000000001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56.850200000000001</c:v>
                </c:pt>
                <c:pt idx="1">
                  <c:v>79.858400000000003</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64</c:v>
                </c:pt>
                <c:pt idx="1">
                  <c:v>81.25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52.5</c:v>
                </c:pt>
                <c:pt idx="1">
                  <c:v>74.074100000000001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77.5</c:v>
                </c:pt>
                <c:pt idx="1">
                  <c:v>74.074100000000001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66.858999999999995</c:v>
                </c:pt>
                <c:pt idx="1">
                  <c:v>81.395300000000006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72</c:v>
                </c:pt>
                <c:pt idx="1">
                  <c:v>70.967699999999994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77.5</c:v>
                </c:pt>
                <c:pt idx="1">
                  <c:v>74.074100000000001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80</c:v>
                </c:pt>
                <c:pt idx="1">
                  <c:v>48.148099999999999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70.178799999999995</c:v>
                </c:pt>
                <c:pt idx="1">
                  <c:v>44.601500000000001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76.923100000000005</c:v>
                </c:pt>
                <c:pt idx="1">
                  <c:v>34.375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80</c:v>
                </c:pt>
                <c:pt idx="1">
                  <c:v>48.148099999999999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12.412000000000001</c:v>
                </c:pt>
                <c:pt idx="1">
                  <c:v>11.7761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Aneby kommun</c:v>
                </c:pt>
              </c:strCache>
            </c:strRef>
          </c:tx>
          <c:spPr>
            <a:solidFill>
              <a:srgbClr val="FDB913"/>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66BA-4EBB-B7EA-74802BF1ED4A}"/>
                </c:ext>
              </c:extLst>
            </c:dLbl>
            <c:dLbl>
              <c:idx val="5"/>
              <c:delete val="1"/>
              <c:extLst>
                <c:ext xmlns:c15="http://schemas.microsoft.com/office/drawing/2012/chart" uri="{CE6537A1-D6FC-4f65-9D91-7224C49458BB}"/>
                <c:ext xmlns:c16="http://schemas.microsoft.com/office/drawing/2014/chart" uri="{C3380CC4-5D6E-409C-BE32-E72D297353CC}">
                  <c16:uniqueId val="{00000001-66BA-4EBB-B7EA-74802BF1ED4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77.5</c:v>
                </c:pt>
                <c:pt idx="2">
                  <c:v>12.5</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Aneby kommun</c:v>
                </c:pt>
              </c:strCache>
            </c:strRef>
          </c:tx>
          <c:spPr>
            <a:solidFill>
              <a:srgbClr val="B1063A"/>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66BA-4EBB-B7EA-74802BF1ED4A}"/>
                </c:ext>
              </c:extLst>
            </c:dLbl>
            <c:dLbl>
              <c:idx val="5"/>
              <c:delete val="1"/>
              <c:extLst>
                <c:ext xmlns:c15="http://schemas.microsoft.com/office/drawing/2012/chart" uri="{CE6537A1-D6FC-4f65-9D91-7224C49458BB}"/>
                <c:ext xmlns:c16="http://schemas.microsoft.com/office/drawing/2014/chart" uri="{C3380CC4-5D6E-409C-BE32-E72D297353CC}">
                  <c16:uniqueId val="{00000003-66BA-4EBB-B7EA-74802BF1ED4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84.615399999999994</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19.230799999999999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17.5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47.5</c:v>
                </c:pt>
                <c:pt idx="1">
                  <c:v>46.153799999999997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45.8172</c:v>
                </c:pt>
                <c:pt idx="1">
                  <c:v>40.683399999999999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57.692300000000003</c:v>
                </c:pt>
                <c:pt idx="1">
                  <c:v>29.032299999999999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47.5</c:v>
                </c:pt>
                <c:pt idx="1">
                  <c:v>46.153799999999997</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3">
                  <c:v>12.5</c:v>
                </c:pt>
                <c:pt idx="4">
                  <c:v>14.2857</c:v>
                </c:pt>
                <c:pt idx="6">
                  <c:v>30.1587</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17.948699999999999</c:v>
                </c:pt>
                <c:pt idx="1">
                  <c:v>18.5185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18.830300000000001</c:v>
                </c:pt>
                <c:pt idx="1">
                  <c:v>11.795199999999999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35</c:v>
                </c:pt>
                <c:pt idx="1">
                  <c:v>40.740699999999997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44.6006</c:v>
                </c:pt>
                <c:pt idx="1">
                  <c:v>58.054099999999998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55</c:v>
                </c:pt>
                <c:pt idx="1">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60.714300000000001</c:v>
                </c:pt>
                <c:pt idx="1">
                  <c:v>57.8947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41.379300000000001</c:v>
                </c:pt>
                <c:pt idx="1">
                  <c:v>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57.8947</c:v>
                </c:pt>
                <c:pt idx="1">
                  <c:v>62.5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35</c:v>
                </c:pt>
                <c:pt idx="1">
                  <c:v>40.740699999999997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50</c:v>
                </c:pt>
                <c:pt idx="1">
                  <c:v>48.148099999999999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37.58</c:v>
                </c:pt>
                <c:pt idx="1">
                  <c:v>36.610599999999998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35.714300000000001</c:v>
                </c:pt>
                <c:pt idx="1">
                  <c:v>36.842100000000002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18.5185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42.1053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50</c:v>
                </c:pt>
                <c:pt idx="1">
                  <c:v>48.148099999999999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62.5</c:v>
                </c:pt>
                <c:pt idx="1">
                  <c:v>59.259300000000003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63.467700000000001</c:v>
                </c:pt>
                <c:pt idx="1">
                  <c:v>54.280200000000001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Aneby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88.888900000000007</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Aneby kommun</c:v>
                </c:pt>
              </c:strCache>
            </c:strRef>
          </c:tx>
          <c:spPr>
            <a:solidFill>
              <a:srgbClr val="B1063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9A17-4F30-B2DF-F6EF1C77991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96</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38.8889</c:v>
                </c:pt>
                <c:pt idx="1">
                  <c:v>34.482799999999997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40.740699999999997</c:v>
                </c:pt>
                <c:pt idx="1">
                  <c:v>66.666700000000006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55.172400000000003</c:v>
                </c:pt>
                <c:pt idx="1">
                  <c:v>34.375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68.421099999999996</c:v>
                </c:pt>
                <c:pt idx="1">
                  <c:v>45.833300000000001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62.5</c:v>
                </c:pt>
                <c:pt idx="1">
                  <c:v>59.259300000000003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25.814699999999998</c:v>
                </c:pt>
                <c:pt idx="1">
                  <c:v>26.718499999999999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42.1053</c:v>
                </c:pt>
                <c:pt idx="1">
                  <c:v>30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30.769200000000001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27.586200000000002</c:v>
                </c:pt>
                <c:pt idx="1">
                  <c:v>31.25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1">
                  <c:v>58.333300000000001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20</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65</c:v>
                </c:pt>
                <c:pt idx="1">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52.752899999999997</c:v>
                </c:pt>
                <c:pt idx="1">
                  <c:v>49.902700000000003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42.1053</c:v>
                </c:pt>
                <c:pt idx="1">
                  <c:v>53.333300000000001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46.428600000000003</c:v>
                </c:pt>
                <c:pt idx="1">
                  <c:v>31.578900000000001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62.069000000000003</c:v>
                </c:pt>
                <c:pt idx="1">
                  <c:v>43.333300000000001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42.1053</c:v>
                </c:pt>
                <c:pt idx="1">
                  <c:v>58.333300000000001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65</c:v>
                </c:pt>
                <c:pt idx="1">
                  <c:v>33.333300000000001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37.5</c:v>
                </c:pt>
                <c:pt idx="1">
                  <c:v>29.6296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30.2623</c:v>
                </c:pt>
                <c:pt idx="1">
                  <c:v>40.805700000000002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28.571400000000001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44.444400000000002</c:v>
                </c:pt>
                <c:pt idx="1">
                  <c:v>31.25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1">
                  <c:v>47.826099999999997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37.5</c:v>
                </c:pt>
                <c:pt idx="1">
                  <c:v>29.6296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14.2857</c:v>
                </c:pt>
                <c:pt idx="1">
                  <c:v>18.5473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1">
                  <c:v>33.333300000000001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12.5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29.729700000000001</c:v>
                </c:pt>
                <c:pt idx="1">
                  <c:v>24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16.0703</c:v>
                </c:pt>
                <c:pt idx="1">
                  <c:v>32.116799999999998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att de </a:t>
            </a:r>
            <a:r>
              <a:rPr lang="sv-SE" i="1"/>
              <a:t>alltid </a:t>
            </a:r>
            <a:r>
              <a:rPr lang="sv-SE"/>
              <a:t>eller </a:t>
            </a:r>
            <a:r>
              <a:rPr lang="sv-SE" i="1"/>
              <a:t>ofta </a:t>
            </a:r>
            <a:r>
              <a:rPr lang="sv-SE"/>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82.5</c:v>
                </c:pt>
                <c:pt idx="1">
                  <c:v>96.153800000000004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84.958600000000004</c:v>
                </c:pt>
                <c:pt idx="1">
                  <c:v>87.451700000000002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16.129000000000001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29.729700000000001</c:v>
                </c:pt>
                <c:pt idx="1">
                  <c:v>24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52.5</c:v>
                </c:pt>
                <c:pt idx="1">
                  <c:v>70.370400000000004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56.8414</c:v>
                </c:pt>
                <c:pt idx="1">
                  <c:v>62.200600000000001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31.578900000000001</c:v>
                </c:pt>
                <c:pt idx="1">
                  <c:v>45.833300000000001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52.5</c:v>
                </c:pt>
                <c:pt idx="1">
                  <c:v>70.370400000000004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35</c:v>
                </c:pt>
                <c:pt idx="1">
                  <c:v>40.740699999999997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47.032499999999999</c:v>
                </c:pt>
                <c:pt idx="1">
                  <c:v>52.849699999999999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31.578900000000001</c:v>
                </c:pt>
                <c:pt idx="1">
                  <c:v>43.333300000000001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65.384600000000006</c:v>
                </c:pt>
                <c:pt idx="1">
                  <c:v>26.315799999999999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62.069000000000003</c:v>
                </c:pt>
                <c:pt idx="1">
                  <c:v>34.375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47.368400000000001</c:v>
                </c:pt>
                <c:pt idx="1">
                  <c:v>58.333300000000001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35</c:v>
                </c:pt>
                <c:pt idx="1">
                  <c:v>40.740699999999997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82.5</c:v>
                </c:pt>
                <c:pt idx="1">
                  <c:v>74.074100000000001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70.907899999999998</c:v>
                </c:pt>
                <c:pt idx="1">
                  <c:v>82.212199999999996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c:v>
                </c:pt>
                <c:pt idx="1">
                  <c:v>72.413799999999995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60.714300000000001</c:v>
                </c:pt>
                <c:pt idx="1">
                  <c:v>68.421099999999996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72.413799999999995</c:v>
                </c:pt>
                <c:pt idx="1">
                  <c:v>65.625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73.684200000000004</c:v>
                </c:pt>
                <c:pt idx="1">
                  <c:v>83.333299999999994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82.5</c:v>
                </c:pt>
                <c:pt idx="1">
                  <c:v>74.074100000000001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60</c:v>
                </c:pt>
                <c:pt idx="1">
                  <c:v>77.777799999999999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67.475999999999999</c:v>
                </c:pt>
                <c:pt idx="1">
                  <c:v>76.645200000000003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71.428600000000003</c:v>
                </c:pt>
                <c:pt idx="1">
                  <c:v>73.684200000000004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65.517200000000003</c:v>
                </c:pt>
                <c:pt idx="1">
                  <c:v>71.875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84.210499999999996</c:v>
                </c:pt>
                <c:pt idx="1">
                  <c:v>66.666700000000006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60</c:v>
                </c:pt>
                <c:pt idx="1">
                  <c:v>77.777799999999999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64.102599999999995</c:v>
                </c:pt>
                <c:pt idx="1">
                  <c:v>85.185199999999995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71.941100000000006</c:v>
                </c:pt>
                <c:pt idx="1">
                  <c:v>75.388599999999997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alltid </a:t>
            </a:r>
            <a:r>
              <a:rPr lang="sv-SE"/>
              <a:t>eller </a:t>
            </a:r>
            <a:r>
              <a:rPr lang="sv-SE" i="1"/>
              <a:t>ofta </a:t>
            </a:r>
            <a:r>
              <a:rPr lang="sv-SE"/>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82.5</c:v>
                </c:pt>
                <c:pt idx="1">
                  <c:v>81.481499999999997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85.204099999999997</c:v>
                </c:pt>
                <c:pt idx="1">
                  <c:v>86.182500000000005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82.608699999999999</c:v>
                </c:pt>
                <c:pt idx="1">
                  <c:v>73.684200000000004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84</c:v>
                </c:pt>
                <c:pt idx="1">
                  <c:v>64.285700000000006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73.684200000000004</c:v>
                </c:pt>
                <c:pt idx="1">
                  <c:v>79.166700000000006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64.102599999999995</c:v>
                </c:pt>
                <c:pt idx="1">
                  <c:v>85.185199999999995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Aneby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Hur könssjukdomar smittar</c:v>
                </c:pt>
                <c:pt idx="3">
                  <c:v>Onani och sex</c:v>
                </c:pt>
              </c:strCache>
            </c:strRef>
          </c:cat>
          <c:val>
            <c:numRef>
              <c:f>DataSheet!$C$2:$C$5</c:f>
              <c:numCache>
                <c:formatCode>General</c:formatCode>
                <c:ptCount val="4"/>
                <c:pt idx="0">
                  <c:v>36.363599999999998</c:v>
                </c:pt>
                <c:pt idx="1">
                  <c:v>30.303000000000001</c:v>
                </c:pt>
                <c:pt idx="2">
                  <c:v>21.2121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Hur könssjukdomar smittar</c:v>
                </c:pt>
                <c:pt idx="3">
                  <c:v>Onani och sex</c:v>
                </c:pt>
              </c:strCache>
            </c:strRef>
          </c:cat>
          <c:val>
            <c:numRef>
              <c:f>DataSheet!$D$2:$D$5</c:f>
              <c:numCache>
                <c:formatCode>General</c:formatCode>
                <c:ptCount val="4"/>
                <c:pt idx="0">
                  <c:v>45.305999999999997</c:v>
                </c:pt>
                <c:pt idx="1">
                  <c:v>28.499600000000001</c:v>
                </c:pt>
                <c:pt idx="2">
                  <c:v>16.8064</c:v>
                </c:pt>
                <c:pt idx="3">
                  <c:v>11.567500000000001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Aneby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Hur könssjukdomar smittar</c:v>
                </c:pt>
                <c:pt idx="3">
                  <c:v>Onani och sex</c:v>
                </c:pt>
              </c:strCache>
            </c:strRef>
          </c:cat>
          <c:val>
            <c:numRef>
              <c:f>DataSheet!$E$2:$E$5</c:f>
              <c:numCache>
                <c:formatCode>General</c:formatCode>
                <c:ptCount val="4"/>
                <c:pt idx="0">
                  <c:v>50</c:v>
                </c:pt>
                <c:pt idx="1">
                  <c:v>41.666699999999999</c:v>
                </c:pt>
                <c:pt idx="2">
                  <c:v>41.666699999999999</c:v>
                </c:pt>
                <c:pt idx="3">
                  <c:v>41.666699999999999</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Hur könssjukdomar smittar</c:v>
                </c:pt>
                <c:pt idx="3">
                  <c:v>Onani och sex</c:v>
                </c:pt>
              </c:strCache>
            </c:strRef>
          </c:cat>
          <c:val>
            <c:numRef>
              <c:f>DataSheet!$F$2:$F$5</c:f>
              <c:numCache>
                <c:formatCode>General</c:formatCode>
                <c:ptCount val="4"/>
                <c:pt idx="0">
                  <c:v>30.9373</c:v>
                </c:pt>
                <c:pt idx="1">
                  <c:v>35.7941</c:v>
                </c:pt>
                <c:pt idx="2">
                  <c:v>18.989799999999999</c:v>
                </c:pt>
                <c:pt idx="3">
                  <c:v>15.201599999999999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Aneby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69.230800000000002</c:v>
                </c:pt>
                <c:pt idx="1">
                  <c:v>48.7179</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Aneby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70.833299999999994</c:v>
                </c:pt>
                <c:pt idx="1">
                  <c:v>29.166699999999999</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15</c:v>
                </c:pt>
                <c:pt idx="1">
                  <c:v>18.5185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7.569</c:v>
                </c:pt>
                <c:pt idx="1">
                  <c:v>5.9817999999999998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18.5185</c:v>
                </c:pt>
                <c:pt idx="1">
                  <c:v>26.315799999999999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15</c:v>
                </c:pt>
                <c:pt idx="1">
                  <c:v>18.5185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9.3930000000000007</c:v>
                </c:pt>
                <c:pt idx="1">
                  <c:v>14.508800000000001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26.315799999999999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1">
                  <c:v>34.375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22.5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11.7798</c:v>
                </c:pt>
                <c:pt idx="1">
                  <c:v>14.425000000000001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30</c:v>
                </c:pt>
                <c:pt idx="1">
                  <c:v>18.5185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23.8462</c:v>
                </c:pt>
                <c:pt idx="1">
                  <c:v>13.719099999999999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18.75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30</c:v>
                </c:pt>
                <c:pt idx="1">
                  <c:v>18.5185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Aneby kommun</c:v>
                  </c:pt>
                  <c:pt idx="1">
                    <c:v>Jönköpings län</c:v>
                  </c:pt>
                  <c:pt idx="2">
                    <c:v>Aneby kommun</c:v>
                  </c:pt>
                  <c:pt idx="3">
                    <c:v>Jönköpings län</c:v>
                  </c:pt>
                </c:lvl>
                <c:lvl>
                  <c:pt idx="0">
                    <c:v>Åk 9 Tjejer</c:v>
                  </c:pt>
                  <c:pt idx="2">
                    <c:v>Åk 9 Killar</c:v>
                  </c:pt>
                </c:lvl>
              </c:multiLvlStrCache>
            </c:multiLvlStrRef>
          </c:cat>
          <c:val>
            <c:numRef>
              <c:f>DataSheet!$C$2:$C$5</c:f>
              <c:numCache>
                <c:formatCode>General</c:formatCode>
                <c:ptCount val="4"/>
                <c:pt idx="0">
                  <c:v>70</c:v>
                </c:pt>
                <c:pt idx="1">
                  <c:v>72.750500000000002</c:v>
                </c:pt>
                <c:pt idx="2">
                  <c:v>92.592600000000004</c:v>
                </c:pt>
                <c:pt idx="3">
                  <c:v>71.318299999999994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Aneby kommun</c:v>
                  </c:pt>
                  <c:pt idx="1">
                    <c:v>Jönköpings län</c:v>
                  </c:pt>
                  <c:pt idx="2">
                    <c:v>Aneby kommun</c:v>
                  </c:pt>
                  <c:pt idx="3">
                    <c:v>Jönköpings län</c:v>
                  </c:pt>
                </c:lvl>
                <c:lvl>
                  <c:pt idx="0">
                    <c:v>Åk 9 Tjejer</c:v>
                  </c:pt>
                  <c:pt idx="2">
                    <c:v>Åk 9 Killar</c:v>
                  </c:pt>
                </c:lvl>
              </c:multiLvlStrCache>
            </c:multiLvlStrRef>
          </c:cat>
          <c:val>
            <c:numRef>
              <c:f>DataSheet!$D$2:$D$5</c:f>
              <c:numCache>
                <c:formatCode>General</c:formatCode>
                <c:ptCount val="4"/>
                <c:pt idx="1">
                  <c:v>9.7001000000000008</c:v>
                </c:pt>
                <c:pt idx="3">
                  <c:v>9.7105999999999995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DataSheet!$A$2:$B$5</c:f>
              <c:multiLvlStrCache>
                <c:ptCount val="4"/>
                <c:lvl>
                  <c:pt idx="0">
                    <c:v>Aneby kommun</c:v>
                  </c:pt>
                  <c:pt idx="1">
                    <c:v>Jönköpings län</c:v>
                  </c:pt>
                  <c:pt idx="2">
                    <c:v>Aneby kommun</c:v>
                  </c:pt>
                  <c:pt idx="3">
                    <c:v>Jönköpings län</c:v>
                  </c:pt>
                </c:lvl>
                <c:lvl>
                  <c:pt idx="0">
                    <c:v>Åk 9 Tjejer</c:v>
                  </c:pt>
                  <c:pt idx="2">
                    <c:v>Åk 9 Killar</c:v>
                  </c:pt>
                </c:lvl>
              </c:multiLvlStrCache>
            </c:multiLvlStrRef>
          </c:cat>
          <c:val>
            <c:numRef>
              <c:f>DataSheet!$E$2:$E$5</c:f>
              <c:numCache>
                <c:formatCode>General</c:formatCode>
                <c:ptCount val="4"/>
                <c:pt idx="0">
                  <c:v>25</c:v>
                </c:pt>
                <c:pt idx="1">
                  <c:v>17.996200000000002</c:v>
                </c:pt>
                <c:pt idx="3">
                  <c:v>19.2926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10.890499999999999</c:v>
                </c:pt>
                <c:pt idx="1">
                  <c:v>13.268599999999999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36.666699999999999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29.6296</c:v>
                </c:pt>
                <c:pt idx="1">
                  <c:v>31.578900000000001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20.689699999999998</c:v>
                </c:pt>
                <c:pt idx="1">
                  <c:v>28.125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23.076899999999998</c:v>
                </c:pt>
                <c:pt idx="1">
                  <c:v>15.625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17.5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47.5</c:v>
                </c:pt>
                <c:pt idx="1">
                  <c:v>40.740699999999997</c:v>
                </c:pt>
              </c:numCache>
            </c:numRef>
          </c:val>
          <c:extLst>
            <c:ext xmlns:c16="http://schemas.microsoft.com/office/drawing/2014/chart" uri="{C3380CC4-5D6E-409C-BE32-E72D297353CC}">
              <c16:uniqueId val="{00000000-6449-44F3-A280-F8F9F5BC83A3}"/>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36.764699999999998</c:v>
                </c:pt>
                <c:pt idx="1">
                  <c:v>28.849900000000002</c:v>
                </c:pt>
              </c:numCache>
            </c:numRef>
          </c:val>
          <c:extLst>
            <c:ext xmlns:c16="http://schemas.microsoft.com/office/drawing/2014/chart" uri="{C3380CC4-5D6E-409C-BE32-E72D297353CC}">
              <c16:uniqueId val="{00000001-6449-44F3-A280-F8F9F5BC83A3}"/>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15</c:v>
                </c:pt>
                <c:pt idx="1">
                  <c:v>46.666699999999999</c:v>
                </c:pt>
              </c:numCache>
            </c:numRef>
          </c:val>
          <c:extLst>
            <c:ext xmlns:c16="http://schemas.microsoft.com/office/drawing/2014/chart" uri="{C3380CC4-5D6E-409C-BE32-E72D297353CC}">
              <c16:uniqueId val="{00000000-2931-460D-93B0-C015F806684A}"/>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62.963000000000001</c:v>
                </c:pt>
                <c:pt idx="1">
                  <c:v>36.842100000000002</c:v>
                </c:pt>
              </c:numCache>
            </c:numRef>
          </c:val>
          <c:extLst>
            <c:ext xmlns:c16="http://schemas.microsoft.com/office/drawing/2014/chart" uri="{C3380CC4-5D6E-409C-BE32-E72D297353CC}">
              <c16:uniqueId val="{00000001-2931-460D-93B0-C015F806684A}"/>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24.137899999999998</c:v>
                </c:pt>
                <c:pt idx="1">
                  <c:v>25</c:v>
                </c:pt>
              </c:numCache>
            </c:numRef>
          </c:val>
          <c:extLst>
            <c:ext xmlns:c16="http://schemas.microsoft.com/office/drawing/2014/chart" uri="{C3380CC4-5D6E-409C-BE32-E72D297353CC}">
              <c16:uniqueId val="{00000002-2931-460D-93B0-C015F806684A}"/>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46.153799999999997</c:v>
                </c:pt>
                <c:pt idx="1">
                  <c:v>29.032299999999999</c:v>
                </c:pt>
              </c:numCache>
            </c:numRef>
          </c:val>
          <c:extLst>
            <c:ext xmlns:c16="http://schemas.microsoft.com/office/drawing/2014/chart" uri="{C3380CC4-5D6E-409C-BE32-E72D297353CC}">
              <c16:uniqueId val="{00000003-2931-460D-93B0-C015F806684A}"/>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47.5</c:v>
                </c:pt>
                <c:pt idx="1">
                  <c:v>40.740699999999997</c:v>
                </c:pt>
              </c:numCache>
            </c:numRef>
          </c:val>
          <c:extLst>
            <c:ext xmlns:c16="http://schemas.microsoft.com/office/drawing/2014/chart" uri="{C3380CC4-5D6E-409C-BE32-E72D297353CC}">
              <c16:uniqueId val="{00000004-2931-460D-93B0-C015F806684A}"/>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13.874700000000001</c:v>
                </c:pt>
                <c:pt idx="1">
                  <c:v>9.6815999999999995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29.6296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23.076899999999998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22.5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13.235300000000001</c:v>
                </c:pt>
                <c:pt idx="1">
                  <c:v>12.2807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16.666699999999999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25.925899999999999</c:v>
                </c:pt>
                <c:pt idx="1">
                  <c:v>26.315799999999999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30.769200000000001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25</c:v>
                </c:pt>
                <c:pt idx="1">
                  <c:v>25.925899999999999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13.874700000000001</c:v>
                </c:pt>
                <c:pt idx="1">
                  <c:v>11.241099999999999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25</c:v>
                </c:pt>
                <c:pt idx="1">
                  <c:v>25.925899999999999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55</c:v>
                </c:pt>
                <c:pt idx="1">
                  <c:v>81.481499999999997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62.840800000000002</c:v>
                </c:pt>
                <c:pt idx="1">
                  <c:v>85.559100000000001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15.0992</c:v>
                </c:pt>
                <c:pt idx="1">
                  <c:v>16.623200000000001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1">
                  <c:v>26.315799999999999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19.230799999999999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15.384600000000001</c:v>
                </c:pt>
                <c:pt idx="1">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11.8986</c:v>
                </c:pt>
                <c:pt idx="1">
                  <c:v>18.881599999999999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36.666699999999999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15.384600000000001</c:v>
                </c:pt>
                <c:pt idx="1">
                  <c:v>33.333300000000001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37.5</c:v>
                </c:pt>
                <c:pt idx="1">
                  <c:v>47.5</c:v>
                </c:pt>
                <c:pt idx="2">
                  <c:v>15</c:v>
                </c:pt>
                <c:pt idx="3">
                  <c:v>67.5</c:v>
                </c:pt>
                <c:pt idx="4">
                  <c:v>27.5</c:v>
                </c:pt>
                <c:pt idx="6">
                  <c:v>70</c:v>
                </c:pt>
                <c:pt idx="7">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48.148099999999999</c:v>
                </c:pt>
                <c:pt idx="1">
                  <c:v>48.148099999999999</c:v>
                </c:pt>
                <c:pt idx="3">
                  <c:v>88.888900000000007</c:v>
                </c:pt>
                <c:pt idx="6">
                  <c:v>59.259300000000003</c:v>
                </c:pt>
                <c:pt idx="7">
                  <c:v>29.6296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52.5</c:v>
                </c:pt>
                <c:pt idx="1">
                  <c:v>32.5</c:v>
                </c:pt>
                <c:pt idx="2">
                  <c:v>15</c:v>
                </c:pt>
                <c:pt idx="3">
                  <c:v>38.461500000000001</c:v>
                </c:pt>
                <c:pt idx="4">
                  <c:v>48.7179</c:v>
                </c:pt>
                <c:pt idx="5">
                  <c:v>12.820499999999999</c:v>
                </c:pt>
                <c:pt idx="6">
                  <c:v>92.307699999999997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51.851900000000001</c:v>
                </c:pt>
                <c:pt idx="1">
                  <c:v>40.740699999999997</c:v>
                </c:pt>
                <c:pt idx="3">
                  <c:v>51.851900000000001</c:v>
                </c:pt>
                <c:pt idx="4">
                  <c:v>44.444400000000002</c:v>
                </c:pt>
                <c:pt idx="6">
                  <c:v>88.888900000000007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svarar att deras föräldrar </a:t>
            </a:r>
            <a:r>
              <a:rPr lang="sv-SE" i="1"/>
              <a:t>förbjuder dem</a:t>
            </a:r>
            <a:r>
              <a:rPr lang="sv-SE"/>
              <a:t> eller </a:t>
            </a:r>
            <a:r>
              <a:rPr lang="sv-SE"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92.5</c:v>
                </c:pt>
                <c:pt idx="1">
                  <c:v>92.5</c:v>
                </c:pt>
                <c:pt idx="2">
                  <c:v>90</c:v>
                </c:pt>
                <c:pt idx="3">
                  <c:v>75</c:v>
                </c:pt>
                <c:pt idx="4">
                  <c:v>87.5</c:v>
                </c:pt>
                <c:pt idx="5">
                  <c:v>82.5</c:v>
                </c:pt>
                <c:pt idx="6">
                  <c:v>94.871799999999993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92.592600000000004</c:v>
                </c:pt>
                <c:pt idx="1">
                  <c:v>96.296300000000002</c:v>
                </c:pt>
                <c:pt idx="2">
                  <c:v>92.592600000000004</c:v>
                </c:pt>
                <c:pt idx="3">
                  <c:v>92.592600000000004</c:v>
                </c:pt>
                <c:pt idx="4">
                  <c:v>88.888900000000007</c:v>
                </c:pt>
                <c:pt idx="5">
                  <c:v>96.296300000000002</c:v>
                </c:pt>
                <c:pt idx="6">
                  <c:v>96.296300000000002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12.5</c:v>
                </c:pt>
                <c:pt idx="1">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8.1326999999999998</c:v>
                </c:pt>
                <c:pt idx="1">
                  <c:v>32.604399999999998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D6C-40BE-848E-5969C19755A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0</c:v>
                </c:pt>
                <c:pt idx="1">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12.5</c:v>
                </c:pt>
                <c:pt idx="1">
                  <c:v>22.222200000000001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2.7250000000000001</c:v>
                </c:pt>
                <c:pt idx="1">
                  <c:v>21.825099999999999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80</c:v>
                </c:pt>
                <c:pt idx="1">
                  <c:v>96.666700000000006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60.714300000000001</c:v>
                </c:pt>
                <c:pt idx="1">
                  <c:v>84.210499999999996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71.428600000000003</c:v>
                </c:pt>
                <c:pt idx="1">
                  <c:v>90.625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DataSheet!$F$2:$F$3</c:f>
              <c:numCache>
                <c:formatCode>General</c:formatCode>
                <c:ptCount val="2"/>
                <c:pt idx="0">
                  <c:v>76.923100000000005</c:v>
                </c:pt>
                <c:pt idx="1">
                  <c:v>84.375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DataSheet!$G$2:$G$3</c:f>
              <c:numCache>
                <c:formatCode>General</c:formatCode>
                <c:ptCount val="2"/>
                <c:pt idx="0">
                  <c:v>55</c:v>
                </c:pt>
                <c:pt idx="1">
                  <c:v>81.481499999999997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28.125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4.3132000000000001</c:v>
                </c:pt>
                <c:pt idx="1">
                  <c:v>10.659599999999999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1">
                  <c:v>30.769200000000001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6.5911999999999997</c:v>
                </c:pt>
                <c:pt idx="1">
                  <c:v>33.622999999999998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1.2708999999999999</c:v>
                </c:pt>
                <c:pt idx="1">
                  <c:v>6.2123999999999997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1.9411</c:v>
                </c:pt>
                <c:pt idx="1">
                  <c:v>8.3165999999999993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1.9384999999999999</c:v>
                </c:pt>
                <c:pt idx="1">
                  <c:v>8.7624999999999993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1.1416999999999999</c:v>
                </c:pt>
                <c:pt idx="1">
                  <c:v>2.7480000000000002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65</c:v>
                </c:pt>
                <c:pt idx="1">
                  <c:v>62.963000000000001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51.673099999999998</c:v>
                </c:pt>
                <c:pt idx="1">
                  <c:v>63.1126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48.2759</c:v>
                </c:pt>
                <c:pt idx="1">
                  <c:v>65.625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34.615400000000001</c:v>
                </c:pt>
                <c:pt idx="1">
                  <c:v>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DataSheet!$E$2:$E$3</c:f>
              <c:numCache>
                <c:formatCode>General</c:formatCode>
                <c:ptCount val="2"/>
                <c:pt idx="0">
                  <c:v>65</c:v>
                </c:pt>
                <c:pt idx="1">
                  <c:v>62.963000000000001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Aneby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DataSheet!$C$2:$C$3</c:f>
              <c:numCache>
                <c:formatCode>General</c:formatCode>
                <c:ptCount val="2"/>
                <c:pt idx="0">
                  <c:v>53.846200000000003</c:v>
                </c:pt>
                <c:pt idx="1">
                  <c:v>77.777799999999999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DataSheet!$B$2:$B$3</c:f>
              <c:strCache>
                <c:ptCount val="2"/>
                <c:pt idx="0">
                  <c:v>Åk 9 Tjejer</c:v>
                </c:pt>
                <c:pt idx="1">
                  <c:v>Åk 9 Killar</c:v>
                </c:pt>
              </c:strCache>
            </c:strRef>
          </c:cat>
          <c:val>
            <c:numRef>
              <c:f>DataSheet!$D$2:$D$3</c:f>
              <c:numCache>
                <c:formatCode>General</c:formatCode>
                <c:ptCount val="2"/>
                <c:pt idx="0">
                  <c:v>42.968200000000003</c:v>
                </c:pt>
                <c:pt idx="1">
                  <c:v>72.829700000000003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A1CC4-FAF9-41EC-A778-BD1C6C5F771F}" type="datetimeFigureOut">
              <a:rPr lang="sv-SE" smtClean="0"/>
              <a:t>2024-02-22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F08A8-7169-4275-A46D-774FE5E54B4D}" type="slidenum">
              <a:rPr lang="sv-SE" smtClean="0"/>
              <a:t>‹#›</a:t>
            </a:fld>
            <a:endParaRPr lang="sv-SE"/>
          </a:p>
        </p:txBody>
      </p:sp>
    </p:spTree>
    <p:extLst>
      <p:ext uri="{BB962C8B-B14F-4D97-AF65-F5344CB8AC3E}">
        <p14:creationId xmlns:p14="http://schemas.microsoft.com/office/powerpoint/2010/main" val="148884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6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620091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4196417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067401384"/>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8807237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35087535"/>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4311080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669436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542048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3863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2064896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6994174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166092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Aneby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39172798"/>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16410153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1692441423"/>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511868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07486713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77501094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18176702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779488342"/>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11570346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10964343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3384557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13926986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229855029"/>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40126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009705893"/>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1258200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38857204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41000795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89576695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823494" y="6161125"/>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extLst>
                <p:ext uri="{D42A27DB-BD31-4B8C-83A1-F6EECF244321}">
                  <p14:modId xmlns:p14="http://schemas.microsoft.com/office/powerpoint/2010/main" val="502009382"/>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94156625"/>
                </p:ext>
              </p:extLst>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27837" y="6161125"/>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63837" y="61560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1944068747"/>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896516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84276286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2600687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21814633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02813533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1313505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51540116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6421272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3525804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4</a:t>
            </a:fld>
            <a:endParaRPr lang="sv-SE"/>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1620138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579969192"/>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4089985688"/>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3219289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18829288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74405402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475897338"/>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1632829139"/>
              </p:ext>
            </p:extLst>
          </p:nvPr>
        </p:nvGraphicFramePr>
        <p:xfrm>
          <a:off x="2060960" y="2544999"/>
          <a:ext cx="8070080" cy="2168572"/>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79</a:t>
                      </a:r>
                    </a:p>
                  </a:txBody>
                  <a:tcPr marL="72000" marR="7200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68</a:t>
                      </a:r>
                    </a:p>
                  </a:txBody>
                  <a:tcPr marL="72000" marR="7200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86</a:t>
                      </a:r>
                    </a:p>
                  </a:txBody>
                  <a:tcPr marL="72000" marR="7200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06215697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2008573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2020226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20423CFE-3EA2-96BA-B476-871C624FC4BE}"/>
              </a:ext>
            </a:extLst>
          </p:cNvPr>
          <p:cNvGrpSpPr/>
          <p:nvPr/>
        </p:nvGrpSpPr>
        <p:grpSpPr>
          <a:xfrm>
            <a:off x="714000" y="2145863"/>
            <a:ext cx="10764000" cy="3312000"/>
            <a:chOff x="720000" y="2196000"/>
            <a:chExt cx="10764000" cy="3312000"/>
          </a:xfrm>
        </p:grpSpPr>
        <p:graphicFrame>
          <p:nvGraphicFramePr>
            <p:cNvPr id="10" name="BodyContentTable">
              <a:extLst>
                <a:ext uri="{FF2B5EF4-FFF2-40B4-BE49-F238E27FC236}">
                  <a16:creationId xmlns:a16="http://schemas.microsoft.com/office/drawing/2014/main" id="{6D07EDD0-2EE9-E122-65E8-A812045E7FAA}"/>
                </a:ext>
              </a:extLst>
            </p:cNvPr>
            <p:cNvGraphicFramePr>
              <a:graphicFrameLocks/>
            </p:cNvGraphicFramePr>
            <p:nvPr>
              <p:extLst>
                <p:ext uri="{D42A27DB-BD31-4B8C-83A1-F6EECF244321}">
                  <p14:modId xmlns:p14="http://schemas.microsoft.com/office/powerpoint/2010/main" val="187060159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9D229A20-9023-539F-3673-59C8DF7D7502}"/>
                </a:ext>
              </a:extLst>
            </p:cNvPr>
            <p:cNvGraphicFramePr>
              <a:graphicFrameLocks/>
            </p:cNvGraphicFramePr>
            <p:nvPr>
              <p:extLst>
                <p:ext uri="{D42A27DB-BD31-4B8C-83A1-F6EECF244321}">
                  <p14:modId xmlns:p14="http://schemas.microsoft.com/office/powerpoint/2010/main" val="118114982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609892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6289182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9841194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69158847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6473828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0811715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66476391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7048969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36385385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1210592"/>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467078314"/>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Aneby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killar i högre utsträckning än tjejer, uppger bra eller mycket bra hälsa. </a:t>
            </a:r>
          </a:p>
          <a:p>
            <a:pPr>
              <a:lnSpc>
                <a:spcPct val="150000"/>
              </a:lnSpc>
              <a:spcAft>
                <a:spcPts val="0"/>
              </a:spcAft>
              <a:buClrTx/>
            </a:pPr>
            <a:r>
              <a:rPr lang="sv-SE" sz="1300" dirty="0" smtClean="0"/>
              <a:t>De </a:t>
            </a:r>
            <a:r>
              <a:rPr lang="sv-SE" sz="1300" dirty="0"/>
              <a:t>senaste tio åren har den psykiska ohälsan stadigt ökat, framförallt bland </a:t>
            </a:r>
            <a:r>
              <a:rPr lang="sv-SE" sz="1300" dirty="0" smtClean="0"/>
              <a:t>tjejer</a:t>
            </a:r>
            <a:r>
              <a:rPr lang="sv-SE" sz="1300" dirty="0"/>
              <a:t> </a:t>
            </a:r>
            <a:r>
              <a:rPr lang="sv-SE" sz="1300" dirty="0" smtClean="0"/>
              <a:t>där nu 70 % svarar att de har haft två eller fler psykosomatiska besvär mer än en gång i veckan de senaste sex månaderna.</a:t>
            </a:r>
          </a:p>
          <a:p>
            <a:pPr>
              <a:lnSpc>
                <a:spcPct val="150000"/>
              </a:lnSpc>
              <a:spcAft>
                <a:spcPts val="0"/>
              </a:spcAft>
              <a:buClrTx/>
            </a:pPr>
            <a:r>
              <a:rPr lang="sv-SE" sz="1300" dirty="0" smtClean="0"/>
              <a:t>Kostvanorna </a:t>
            </a:r>
            <a:r>
              <a:rPr lang="sv-SE" sz="1300" dirty="0"/>
              <a:t>har försämrats med färre unga som äter frukost, minskat intag av </a:t>
            </a:r>
            <a:r>
              <a:rPr lang="sv-SE" sz="1300" dirty="0" smtClean="0"/>
              <a:t>frukt (bland tjejer, bland killar ses istället en ökning) </a:t>
            </a:r>
            <a:r>
              <a:rPr lang="sv-SE" sz="1300" dirty="0"/>
              <a:t>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och alkohol</a:t>
            </a:r>
            <a:endParaRPr lang="sv-SE" sz="1300" b="1" dirty="0"/>
          </a:p>
          <a:p>
            <a:pPr>
              <a:lnSpc>
                <a:spcPct val="150000"/>
              </a:lnSpc>
              <a:spcAft>
                <a:spcPts val="0"/>
              </a:spcAft>
              <a:buClrTx/>
            </a:pPr>
            <a:r>
              <a:rPr lang="sv-SE" sz="1300" dirty="0" smtClean="0"/>
              <a:t>Traditionell rökning minskar men stor ökning ses för användning av e-cigaretter och snus, på länsnivå. I årets undersökning. I Aneby kommun, svarar 30 % av tjejerna och 19 % av killarna att de använder e-cigaretter och 23 </a:t>
            </a:r>
            <a:r>
              <a:rPr lang="sv-SE" sz="1300" dirty="0"/>
              <a:t>% av </a:t>
            </a:r>
            <a:r>
              <a:rPr lang="sv-SE" sz="1300" dirty="0" smtClean="0"/>
              <a:t>tjejerna </a:t>
            </a:r>
            <a:r>
              <a:rPr lang="sv-SE" sz="1300" dirty="0"/>
              <a:t>och </a:t>
            </a:r>
            <a:r>
              <a:rPr lang="sv-SE" sz="1300" dirty="0" smtClean="0"/>
              <a:t>att de använder snus. </a:t>
            </a:r>
          </a:p>
          <a:p>
            <a:pPr>
              <a:lnSpc>
                <a:spcPct val="150000"/>
              </a:lnSpc>
              <a:spcAft>
                <a:spcPts val="0"/>
              </a:spcAft>
              <a:buClrTx/>
            </a:pPr>
            <a:r>
              <a:rPr lang="sv-SE" sz="1300" dirty="0" smtClean="0"/>
              <a:t>En svag ökning av de som svarar att de druckit alkohol någon gång de senaste 12 månaderna kan ses, framförallt bland killar i årskurs 9.</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38899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09110520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5785070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65236920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41267466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74858328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4955711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53666498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7206920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a:t>
            </a:r>
            <a:r>
              <a:rPr lang="sv-SE" sz="1300" dirty="0" smtClean="0"/>
              <a:t>(54 %) </a:t>
            </a:r>
            <a:r>
              <a:rPr lang="sv-SE" sz="1300" dirty="0"/>
              <a:t>jämfört med killar </a:t>
            </a:r>
            <a:r>
              <a:rPr lang="sv-SE" sz="1300" dirty="0" smtClean="0"/>
              <a:t>(78 %).  </a:t>
            </a:r>
            <a:endParaRPr lang="sv-SE" sz="1300" dirty="0"/>
          </a:p>
          <a:p>
            <a:pPr>
              <a:lnSpc>
                <a:spcPct val="150000"/>
              </a:lnSpc>
              <a:spcAft>
                <a:spcPts val="0"/>
              </a:spcAft>
              <a:buClrTx/>
            </a:pPr>
            <a:r>
              <a:rPr lang="sv-SE" sz="1300" dirty="0"/>
              <a:t>Andel unga i årskurs 9 som skolkat någon gång per termin eller oftare har ökat </a:t>
            </a:r>
            <a:r>
              <a:rPr lang="sv-SE" sz="1300" dirty="0" smtClean="0"/>
              <a:t>sedan </a:t>
            </a:r>
            <a:r>
              <a:rPr lang="sv-SE" sz="1300" dirty="0"/>
              <a:t>den senaste mätningen. </a:t>
            </a:r>
          </a:p>
          <a:p>
            <a:pPr>
              <a:lnSpc>
                <a:spcPct val="150000"/>
              </a:lnSpc>
              <a:spcAft>
                <a:spcPts val="0"/>
              </a:spcAft>
              <a:buClrTx/>
            </a:pPr>
            <a:r>
              <a:rPr lang="sv-SE" sz="1300" dirty="0"/>
              <a:t>Många unga använder sociala medier i hög utsträckning, tjejer mer än killar. Andelen tjejer som använder sociala medier 5 timmar eller mer på vardagar efter skolan är </a:t>
            </a:r>
            <a:r>
              <a:rPr lang="sv-SE" sz="1300" dirty="0" smtClean="0"/>
              <a:t>33 %.</a:t>
            </a:r>
          </a:p>
          <a:p>
            <a:pPr>
              <a:lnSpc>
                <a:spcPct val="150000"/>
              </a:lnSpc>
              <a:spcAft>
                <a:spcPts val="0"/>
              </a:spcAft>
              <a:buClrTx/>
            </a:pPr>
            <a:r>
              <a:rPr lang="sv-SE" sz="1300" dirty="0"/>
              <a:t>Tryggheten till och från skolan, på rasterna och i klassrummet har minskat bland unga i Jönköpings län. I </a:t>
            </a:r>
            <a:r>
              <a:rPr lang="sv-SE" sz="1300" dirty="0" smtClean="0"/>
              <a:t>Aneby </a:t>
            </a:r>
            <a:r>
              <a:rPr lang="sv-SE" sz="1300" dirty="0"/>
              <a:t>kommun ses snarare en ökning </a:t>
            </a:r>
            <a:r>
              <a:rPr lang="sv-SE" sz="1300" dirty="0" smtClean="0"/>
              <a:t>av </a:t>
            </a:r>
            <a:r>
              <a:rPr lang="sv-SE" sz="1300" dirty="0"/>
              <a:t>den upplevda tryggheten i och runt skolan.</a:t>
            </a:r>
          </a:p>
          <a:p>
            <a:pPr>
              <a:lnSpc>
                <a:spcPct val="150000"/>
              </a:lnSpc>
              <a:spcAft>
                <a:spcPts val="0"/>
              </a:spcAft>
              <a:buClrTx/>
            </a:pPr>
            <a:r>
              <a:rPr lang="sv-SE" sz="1300" dirty="0" smtClean="0"/>
              <a:t>Att </a:t>
            </a:r>
            <a:r>
              <a:rPr lang="sv-SE" sz="1300" dirty="0"/>
              <a:t>ha blivit utsatt för sexuella ofredanden av olika slag är fortfarande ett stort problem, särskilt bland </a:t>
            </a:r>
            <a:r>
              <a:rPr lang="sv-SE" sz="1300" dirty="0" smtClean="0"/>
              <a:t>tjejer, 36 %, jämfört med </a:t>
            </a:r>
            <a:r>
              <a:rPr lang="sv-SE" sz="1300" dirty="0"/>
              <a:t>8</a:t>
            </a:r>
            <a:r>
              <a:rPr lang="sv-SE" sz="1300" dirty="0" smtClean="0"/>
              <a:t> %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Andelen killar som har en tro eller övertygelse som ger tröst/lättnad i vardagen har ökat över tid.</a:t>
            </a:r>
          </a:p>
          <a:p>
            <a:pPr>
              <a:lnSpc>
                <a:spcPct val="150000"/>
              </a:lnSpc>
              <a:spcAft>
                <a:spcPts val="0"/>
              </a:spcAft>
              <a:buClrTx/>
            </a:pP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49989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0336126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19637514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8944700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958178602"/>
              </p:ext>
            </p:extLst>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70145681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36811555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9744224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53840931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74239270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32486508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8365175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5497887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5410227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9591461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67920602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1502758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67421533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35555034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7396930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27217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5917317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36765647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8218613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03014473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32067034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0361586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Aneby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Aneby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6479</Words>
  <Application>Microsoft Office PowerPoint</Application>
  <PresentationFormat>Bredbild</PresentationFormat>
  <Paragraphs>837</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Aneby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8</cp:revision>
  <dcterms:created xsi:type="dcterms:W3CDTF">2024-01-23T12:41:46Z</dcterms:created>
  <dcterms:modified xsi:type="dcterms:W3CDTF">2024-02-22T07:56:33Z</dcterms:modified>
</cp:coreProperties>
</file>