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0" r:id="rId4"/>
    <p:sldMasterId id="2147484504" r:id="rId5"/>
    <p:sldMasterId id="2147483661" r:id="rId6"/>
    <p:sldMasterId id="2147484470" r:id="rId7"/>
    <p:sldMasterId id="2147484542" r:id="rId8"/>
    <p:sldMasterId id="2147483755" r:id="rId9"/>
  </p:sldMasterIdLst>
  <p:notesMasterIdLst>
    <p:notesMasterId r:id="rId25"/>
  </p:notesMasterIdLst>
  <p:sldIdLst>
    <p:sldId id="521" r:id="rId10"/>
    <p:sldId id="525" r:id="rId11"/>
    <p:sldId id="522" r:id="rId12"/>
    <p:sldId id="2145705995" r:id="rId13"/>
    <p:sldId id="2145705994" r:id="rId14"/>
    <p:sldId id="526" r:id="rId15"/>
    <p:sldId id="287" r:id="rId16"/>
    <p:sldId id="276" r:id="rId17"/>
    <p:sldId id="529" r:id="rId18"/>
    <p:sldId id="2145705988" r:id="rId19"/>
    <p:sldId id="528" r:id="rId20"/>
    <p:sldId id="257" r:id="rId21"/>
    <p:sldId id="303" r:id="rId22"/>
    <p:sldId id="2145705991" r:id="rId23"/>
    <p:sldId id="282" r:id="rId24"/>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6F78"/>
    <a:srgbClr val="E27024"/>
    <a:srgbClr val="87A330"/>
    <a:srgbClr val="0DA0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llanmörkt format 3 - Dekorfärg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FABFCF23-3B69-468F-B69F-88F6DE6A72F2}" styleName="Mellanmörkt format 1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llanmörkt format 2 - Dekorfär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68823" autoAdjust="0"/>
  </p:normalViewPr>
  <p:slideViewPr>
    <p:cSldViewPr snapToGrid="0">
      <p:cViewPr varScale="1">
        <p:scale>
          <a:sx n="46" d="100"/>
          <a:sy n="46" d="100"/>
        </p:scale>
        <p:origin x="1440" y="3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711A202-A41C-45B0-8E55-9014FC5B07C0}" type="datetimeFigureOut">
              <a:rPr lang="sv-SE" smtClean="0"/>
              <a:t>2024-10-03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5BD374C-431D-40A3-AEF5-E872B19375E7}" type="slidenum">
              <a:rPr lang="sv-SE" smtClean="0"/>
              <a:t>‹#›</a:t>
            </a:fld>
            <a:endParaRPr lang="sv-SE"/>
          </a:p>
        </p:txBody>
      </p:sp>
    </p:spTree>
    <p:extLst>
      <p:ext uri="{BB962C8B-B14F-4D97-AF65-F5344CB8AC3E}">
        <p14:creationId xmlns:p14="http://schemas.microsoft.com/office/powerpoint/2010/main" val="440341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tveckling.rjl.se/kalendarium2/livsmedelsdagen-2024/"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utveckling.rjl.se/kalendarium2/hur-blir-man-en-attraktiv-arbetsgivare-inom-grona-naringar-och-livsmedelsforadling/"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Hej, Jag heter… och ska berätta lite om hur det är tänkt att vi ska arbeta tillsammans för stärka den regionala innovationskraften framöver</a:t>
            </a:r>
          </a:p>
          <a:p>
            <a:r>
              <a:rPr lang="sv-SE" dirty="0"/>
              <a:t>Det är de fyra regionerna tillika länen som ni ser här som ska samarbeta – vara partners i detta. En region som i EU sammanhang går under namnet Småland och öarna, där öarna är Gotland och Öland. </a:t>
            </a:r>
          </a:p>
          <a:p>
            <a:endParaRPr lang="sv-SE" dirty="0"/>
          </a:p>
          <a:p>
            <a:r>
              <a:rPr lang="sv-SE" dirty="0"/>
              <a:t>De fyra regionerna och LSO som har uppdraget att samordna inom </a:t>
            </a:r>
            <a:r>
              <a:rPr lang="sv-SE" b="1" dirty="0"/>
              <a:t>kunskapsområde</a:t>
            </a:r>
            <a:r>
              <a:rPr lang="sv-SE" dirty="0"/>
              <a:t> livsmedel.</a:t>
            </a:r>
          </a:p>
          <a:p>
            <a:r>
              <a:rPr lang="sv-SE" dirty="0"/>
              <a:t>Och ni får gärna notera att jag använder ordet kunskapsområde och inte näring.</a:t>
            </a:r>
          </a:p>
          <a:p>
            <a:endParaRPr lang="sv-SE" dirty="0"/>
          </a:p>
          <a:p>
            <a:r>
              <a:rPr lang="sv-SE" sz="1800" dirty="0">
                <a:effectLst/>
                <a:latin typeface="Aptos" panose="020B0004020202020204" pitchFamily="34" charset="0"/>
                <a:ea typeface="Aptos" panose="020B0004020202020204" pitchFamily="34" charset="0"/>
                <a:cs typeface="Times New Roman" panose="02020603050405020304" pitchFamily="18" charset="0"/>
              </a:rPr>
              <a:t>Partnerskap mellan regionerna, främjare, akademi och näringsliv. </a:t>
            </a:r>
            <a:r>
              <a:rPr lang="sv-SE" sz="1800" b="1" dirty="0">
                <a:effectLst/>
                <a:latin typeface="Aptos" panose="020B0004020202020204" pitchFamily="34" charset="0"/>
                <a:ea typeface="Aptos" panose="020B0004020202020204" pitchFamily="34" charset="0"/>
                <a:cs typeface="Times New Roman" panose="02020603050405020304" pitchFamily="18" charset="0"/>
              </a:rPr>
              <a:t>Kroka arm.</a:t>
            </a:r>
            <a:endParaRPr lang="sv-SE" b="1" dirty="0"/>
          </a:p>
        </p:txBody>
      </p:sp>
      <p:sp>
        <p:nvSpPr>
          <p:cNvPr id="4" name="Platshållare för bildnummer 3"/>
          <p:cNvSpPr>
            <a:spLocks noGrp="1"/>
          </p:cNvSpPr>
          <p:nvPr>
            <p:ph type="sldNum" sz="quarter" idx="5"/>
          </p:nvPr>
        </p:nvSpPr>
        <p:spPr/>
        <p:txBody>
          <a:bodyPr/>
          <a:lstStyle/>
          <a:p>
            <a:fld id="{C5BD374C-431D-40A3-AEF5-E872B19375E7}" type="slidenum">
              <a:rPr lang="sv-SE" smtClean="0"/>
              <a:t>1</a:t>
            </a:fld>
            <a:endParaRPr lang="sv-SE"/>
          </a:p>
        </p:txBody>
      </p:sp>
    </p:spTree>
    <p:extLst>
      <p:ext uri="{BB962C8B-B14F-4D97-AF65-F5344CB8AC3E}">
        <p14:creationId xmlns:p14="http://schemas.microsoft.com/office/powerpoint/2010/main" val="2951737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Nyckeln är att planera för de </a:t>
            </a:r>
            <a:r>
              <a:rPr lang="sv-SE" dirty="0" err="1"/>
              <a:t>entreprenöriella</a:t>
            </a:r>
            <a:r>
              <a:rPr lang="sv-SE" dirty="0"/>
              <a:t> upptäckter – planera för utforskande och upptäckande</a:t>
            </a:r>
          </a:p>
          <a:p>
            <a:endParaRPr lang="sv-SE" dirty="0"/>
          </a:p>
          <a:p>
            <a:r>
              <a:rPr lang="sv-SE" dirty="0"/>
              <a:t>Intention = vår gemensamma vilja</a:t>
            </a:r>
          </a:p>
          <a:p>
            <a:r>
              <a:rPr lang="sv-SE" dirty="0"/>
              <a:t>Strategiskt fokus = de områden vi pekar ut i agendan att vi ska lära mer inom</a:t>
            </a:r>
          </a:p>
          <a:p>
            <a:r>
              <a:rPr lang="sv-SE" dirty="0"/>
              <a:t>Skapar möjligheter för utforskande och lärande</a:t>
            </a:r>
          </a:p>
          <a:p>
            <a:endParaRPr lang="sv-SE" dirty="0"/>
          </a:p>
          <a:p>
            <a:r>
              <a:rPr lang="sv-SE" dirty="0"/>
              <a:t>Regionens gemensamma intention att göra omvandlingen/att vara förberedda den strukturella förändringen</a:t>
            </a:r>
          </a:p>
          <a:p>
            <a:endParaRPr lang="sv-SE" dirty="0"/>
          </a:p>
          <a:p>
            <a:r>
              <a:rPr lang="sv-SE" dirty="0"/>
              <a:t>Vi ska möjliggöra upptäckandet. </a:t>
            </a:r>
          </a:p>
          <a:p>
            <a:endParaRPr lang="sv-SE" dirty="0"/>
          </a:p>
          <a:p>
            <a:r>
              <a:rPr lang="sv-SE" dirty="0"/>
              <a:t>Att vara förberedda på utvecklingen / att driva utvecklingen åt ett håll. Vilja istället för intention</a:t>
            </a:r>
          </a:p>
          <a:p>
            <a:r>
              <a:rPr lang="sv-SE" b="1" dirty="0"/>
              <a:t>Planera för </a:t>
            </a:r>
            <a:r>
              <a:rPr lang="sv-SE" b="1" dirty="0" err="1"/>
              <a:t>entreprenöriella</a:t>
            </a:r>
            <a:r>
              <a:rPr lang="sv-SE" b="1" dirty="0"/>
              <a:t> upptäckter /utforskande</a:t>
            </a:r>
          </a:p>
        </p:txBody>
      </p:sp>
      <p:sp>
        <p:nvSpPr>
          <p:cNvPr id="4" name="Platshållare för bildnummer 3"/>
          <p:cNvSpPr>
            <a:spLocks noGrp="1"/>
          </p:cNvSpPr>
          <p:nvPr>
            <p:ph type="sldNum" sz="quarter" idx="5"/>
          </p:nvPr>
        </p:nvSpPr>
        <p:spPr/>
        <p:txBody>
          <a:bodyPr/>
          <a:lstStyle/>
          <a:p>
            <a:fld id="{32335B69-8272-474A-91C1-58E44A0EFC2E}" type="slidenum">
              <a:rPr lang="sv-SE" smtClean="0"/>
              <a:t>10</a:t>
            </a:fld>
            <a:endParaRPr lang="sv-SE"/>
          </a:p>
        </p:txBody>
      </p:sp>
    </p:spTree>
    <p:extLst>
      <p:ext uri="{BB962C8B-B14F-4D97-AF65-F5344CB8AC3E}">
        <p14:creationId xmlns:p14="http://schemas.microsoft.com/office/powerpoint/2010/main" val="230901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Geografi – vi saknar täthet och lånar därför geografi. Men det kan vara andra geografiskt bundna saker såsom t ex vårt klimat här i sydost som gör att vi ha en besöksnäring vi kan dra nytta av etc.</a:t>
            </a:r>
          </a:p>
          <a:p>
            <a:r>
              <a:rPr lang="sv-SE" dirty="0"/>
              <a:t>Kapacitet (resurser i olika form, kunskap, medel, investeringsvilja ökad attraktivitet)</a:t>
            </a:r>
          </a:p>
          <a:p>
            <a:r>
              <a:rPr lang="sv-SE" dirty="0"/>
              <a:t>Potential och möjligheter – de vi definierar tillsammans som vi ska sträva mot (det kan vara så att vi ser vissa möjligheter just nu men att vi kan ändra </a:t>
            </a:r>
            <a:r>
              <a:rPr lang="sv-SE" dirty="0" err="1"/>
              <a:t>riktining</a:t>
            </a:r>
            <a:r>
              <a:rPr lang="sv-SE" dirty="0"/>
              <a:t> under arbetet.</a:t>
            </a:r>
          </a:p>
          <a:p>
            <a:endParaRPr lang="sv-SE" dirty="0"/>
          </a:p>
          <a:p>
            <a:r>
              <a:rPr lang="sv-SE" dirty="0"/>
              <a:t>Att vi börjar arbeta mer tillsammans och drar nytta av varandra.</a:t>
            </a:r>
          </a:p>
        </p:txBody>
      </p:sp>
      <p:sp>
        <p:nvSpPr>
          <p:cNvPr id="4" name="Platshållare för bildnummer 3"/>
          <p:cNvSpPr>
            <a:spLocks noGrp="1"/>
          </p:cNvSpPr>
          <p:nvPr>
            <p:ph type="sldNum" sz="quarter" idx="5"/>
          </p:nvPr>
        </p:nvSpPr>
        <p:spPr/>
        <p:txBody>
          <a:bodyPr/>
          <a:lstStyle/>
          <a:p>
            <a:fld id="{C5BD374C-431D-40A3-AEF5-E872B19375E7}" type="slidenum">
              <a:rPr lang="sv-SE" smtClean="0"/>
              <a:t>11</a:t>
            </a:fld>
            <a:endParaRPr lang="sv-SE"/>
          </a:p>
        </p:txBody>
      </p:sp>
    </p:spTree>
    <p:extLst>
      <p:ext uri="{BB962C8B-B14F-4D97-AF65-F5344CB8AC3E}">
        <p14:creationId xmlns:p14="http://schemas.microsoft.com/office/powerpoint/2010/main" val="761711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En omvandling som inte bara påverkar bilbranschen utan hela affären runtomkring (ekosystemet). Innovationen kanske inte händer här men vi ska vara förberedda på vad som kommer.</a:t>
            </a:r>
          </a:p>
          <a:p>
            <a:endParaRPr lang="sv-SE" dirty="0"/>
          </a:p>
          <a:p>
            <a:r>
              <a:rPr lang="sv-SE" dirty="0"/>
              <a:t>En transformation av affären men även en omställning som påverkar näringarna runt om. Istället för förbränningsmotorer ska vi ha kompetens att bygga </a:t>
            </a:r>
            <a:r>
              <a:rPr lang="sv-SE" dirty="0" err="1"/>
              <a:t>elbatterier</a:t>
            </a:r>
            <a:r>
              <a:rPr lang="sv-SE" dirty="0"/>
              <a:t>, istället för mackar behöver vi </a:t>
            </a:r>
            <a:r>
              <a:rPr lang="sv-SE" dirty="0" err="1"/>
              <a:t>laddstolpar</a:t>
            </a:r>
            <a:r>
              <a:rPr lang="sv-SE" dirty="0"/>
              <a:t> etc.</a:t>
            </a:r>
          </a:p>
          <a:p>
            <a:r>
              <a:rPr lang="sv-SE" dirty="0"/>
              <a:t>Vad behöver vi förbereda och/eller driva för utveckling för att vara konkurrenskraftiga i framtiden?  Ex mer hållbar mat, hälsosam mat, </a:t>
            </a:r>
            <a:r>
              <a:rPr lang="sv-SE" dirty="0" err="1"/>
              <a:t>reselient</a:t>
            </a:r>
            <a:r>
              <a:rPr lang="sv-SE" dirty="0"/>
              <a:t> produktion. Var finns möjligheterna? Var i ligger hoten? Vilka är våra styrkor? Våra svagheter?</a:t>
            </a:r>
          </a:p>
          <a:p>
            <a:r>
              <a:rPr lang="sv-SE" dirty="0"/>
              <a:t>Perspektivet är näringen. Hjälp oss att definiera framtiden. Vad är det långsiktiga målet? Vilka steg behöver vi ta för att ta oss dit?</a:t>
            </a:r>
          </a:p>
          <a:p>
            <a:endParaRPr lang="sv-SE" dirty="0"/>
          </a:p>
          <a:p>
            <a:r>
              <a:rPr lang="sv-SE" b="1" dirty="0"/>
              <a:t>Vad är det som i framtiden som mer eller mindre ritar om kartan som vi känner till den idag.</a:t>
            </a:r>
          </a:p>
          <a:p>
            <a:endParaRPr lang="sv-SE" dirty="0"/>
          </a:p>
        </p:txBody>
      </p:sp>
      <p:sp>
        <p:nvSpPr>
          <p:cNvPr id="4" name="Platshållare för bildnummer 3"/>
          <p:cNvSpPr>
            <a:spLocks noGrp="1"/>
          </p:cNvSpPr>
          <p:nvPr>
            <p:ph type="sldNum" sz="quarter" idx="5"/>
          </p:nvPr>
        </p:nvSpPr>
        <p:spPr/>
        <p:txBody>
          <a:bodyPr/>
          <a:lstStyle/>
          <a:p>
            <a:fld id="{32335B69-8272-474A-91C1-58E44A0EFC2E}" type="slidenum">
              <a:rPr lang="sv-SE" smtClean="0"/>
              <a:t>13</a:t>
            </a:fld>
            <a:endParaRPr lang="sv-SE"/>
          </a:p>
        </p:txBody>
      </p:sp>
    </p:spTree>
    <p:extLst>
      <p:ext uri="{BB962C8B-B14F-4D97-AF65-F5344CB8AC3E}">
        <p14:creationId xmlns:p14="http://schemas.microsoft.com/office/powerpoint/2010/main" val="1700176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Stort tack till er som har deltagit. Nu kommer vi arbeta vidare i en mindre agendagrupp där vi ska arbeta fram planen för det kommande arbetet den så kallade utvecklingsagendan.</a:t>
            </a:r>
          </a:p>
          <a:p>
            <a:r>
              <a:rPr lang="sv-SE" dirty="0"/>
              <a:t>Att arbeta med Smart Specialisering är en lärandeprocess där vi tagit ett steg idag. Vi har fått prata både över regioner och olika kompetenser/perspektiv på kedjan. Vi hoppas att vi har möjlighet att stämma av med er längs vägen. Exakt hur har vi inte bestämt ännu men tanken är att den ska vara klar under första kvartalet 2025.</a:t>
            </a:r>
          </a:p>
          <a:p>
            <a:r>
              <a:rPr lang="sv-SE" dirty="0"/>
              <a:t>Ge oss gärna input: vad har varit bra, vad kan bli bättre, vad har varit intressant?</a:t>
            </a:r>
          </a:p>
          <a:p>
            <a:r>
              <a:rPr lang="sv-SE" dirty="0">
                <a:hlinkClick r:id="rId3"/>
              </a:rPr>
              <a:t>4 oktober </a:t>
            </a:r>
          </a:p>
          <a:p>
            <a:r>
              <a:rPr lang="sv-SE" dirty="0" err="1">
                <a:hlinkClick r:id="rId3"/>
              </a:rPr>
              <a:t>Livsmedelsdagen</a:t>
            </a:r>
            <a:r>
              <a:rPr lang="sv-SE" dirty="0">
                <a:hlinkClick r:id="rId3"/>
              </a:rPr>
              <a:t> 2024 - innovation i livsmedelskedjan-Utveckling i Jönköpings län (rjl.se)</a:t>
            </a:r>
            <a:endParaRPr lang="sv-SE" dirty="0"/>
          </a:p>
          <a:p>
            <a:endParaRPr lang="sv-SE" dirty="0"/>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hlinkClick r:id="rId4"/>
              </a:rPr>
              <a:t>16-17 oktober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hlinkClick r:id="rId4"/>
              </a:rPr>
              <a:t>Välkommen till träff om kompetens och attraktivt arbetsgivarskap inom gröna näringar och livsmedelsförädling!-Utveckling i Jönköpings län (rjl.se)</a:t>
            </a:r>
            <a:endParaRPr lang="sv-SE" sz="1200" dirty="0"/>
          </a:p>
          <a:p>
            <a:endParaRPr lang="sv-SE" dirty="0"/>
          </a:p>
        </p:txBody>
      </p:sp>
      <p:sp>
        <p:nvSpPr>
          <p:cNvPr id="4" name="Platshållare för bildnummer 3"/>
          <p:cNvSpPr>
            <a:spLocks noGrp="1"/>
          </p:cNvSpPr>
          <p:nvPr>
            <p:ph type="sldNum" sz="quarter" idx="5"/>
          </p:nvPr>
        </p:nvSpPr>
        <p:spPr/>
        <p:txBody>
          <a:bodyPr/>
          <a:lstStyle/>
          <a:p>
            <a:fld id="{C5BD374C-431D-40A3-AEF5-E872B19375E7}" type="slidenum">
              <a:rPr lang="sv-SE" smtClean="0"/>
              <a:t>14</a:t>
            </a:fld>
            <a:endParaRPr lang="sv-SE"/>
          </a:p>
        </p:txBody>
      </p:sp>
    </p:spTree>
    <p:extLst>
      <p:ext uri="{BB962C8B-B14F-4D97-AF65-F5344CB8AC3E}">
        <p14:creationId xmlns:p14="http://schemas.microsoft.com/office/powerpoint/2010/main" val="171090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Börjar med idag, arbeta med under hösten och ha den framme första kvartalet 2025.</a:t>
            </a:r>
          </a:p>
          <a:p>
            <a:r>
              <a:rPr lang="sv-SE" dirty="0"/>
              <a:t>Agendorna som ska leda oss framåt i det stödjande arbete för innovation och utveckling inom kunskapsområdet livsmedel.</a:t>
            </a:r>
          </a:p>
          <a:p>
            <a:r>
              <a:rPr lang="sv-SE" dirty="0"/>
              <a:t>5-8 år</a:t>
            </a:r>
          </a:p>
        </p:txBody>
      </p:sp>
      <p:sp>
        <p:nvSpPr>
          <p:cNvPr id="4" name="Platshållare för bildnummer 3"/>
          <p:cNvSpPr>
            <a:spLocks noGrp="1"/>
          </p:cNvSpPr>
          <p:nvPr>
            <p:ph type="sldNum" sz="quarter" idx="5"/>
          </p:nvPr>
        </p:nvSpPr>
        <p:spPr/>
        <p:txBody>
          <a:bodyPr/>
          <a:lstStyle/>
          <a:p>
            <a:fld id="{C5BD374C-431D-40A3-AEF5-E872B19375E7}" type="slidenum">
              <a:rPr lang="sv-SE" smtClean="0"/>
              <a:t>15</a:t>
            </a:fld>
            <a:endParaRPr lang="sv-SE"/>
          </a:p>
        </p:txBody>
      </p:sp>
    </p:spTree>
    <p:extLst>
      <p:ext uri="{BB962C8B-B14F-4D97-AF65-F5344CB8AC3E}">
        <p14:creationId xmlns:p14="http://schemas.microsoft.com/office/powerpoint/2010/main" val="3399462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Låna storlek där vi blir fler företag, fler akademiska kompetenser, fler invånare etc.</a:t>
            </a:r>
          </a:p>
          <a:p>
            <a:r>
              <a:rPr lang="sv-SE" dirty="0"/>
              <a:t>Innovationer uppstår där det finns en viss täthet. Och täthet är något vi saknar i vår region därför behöver vi hitta broarna mellan varandra. </a:t>
            </a:r>
          </a:p>
        </p:txBody>
      </p:sp>
      <p:sp>
        <p:nvSpPr>
          <p:cNvPr id="4" name="Platshållare för bildnummer 3"/>
          <p:cNvSpPr>
            <a:spLocks noGrp="1"/>
          </p:cNvSpPr>
          <p:nvPr>
            <p:ph type="sldNum" sz="quarter" idx="5"/>
          </p:nvPr>
        </p:nvSpPr>
        <p:spPr/>
        <p:txBody>
          <a:bodyPr/>
          <a:lstStyle/>
          <a:p>
            <a:fld id="{C5BD374C-431D-40A3-AEF5-E872B19375E7}" type="slidenum">
              <a:rPr lang="sv-SE" smtClean="0"/>
              <a:t>2</a:t>
            </a:fld>
            <a:endParaRPr lang="sv-SE"/>
          </a:p>
        </p:txBody>
      </p:sp>
    </p:spTree>
    <p:extLst>
      <p:ext uri="{BB962C8B-B14F-4D97-AF65-F5344CB8AC3E}">
        <p14:creationId xmlns:p14="http://schemas.microsoft.com/office/powerpoint/2010/main" val="213474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latin typeface="Avenir Next LT Pro" panose="020B0504020202020204" pitchFamily="34" charset="77"/>
              </a:rPr>
              <a:t>Bakgrunden är att vi behöver: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1"/>
              </a:solidFill>
              <a:latin typeface="Avenir Next LT Pro" panose="020B0504020202020204"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latin typeface="Avenir Next LT Pro" panose="020B0504020202020204" pitchFamily="34" charset="77"/>
              </a:rPr>
              <a:t>Ökade förädlingsvärden, ökat kunskapsinnehåll, ger möjligheter för mer innovation, ökad förmåga att arbeta i värdekedjor, större förmåga att ta till oss teknisk utveckling. Vara mer framsynta.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latin typeface="Avenir Next LT Pro" panose="020B0504020202020204" pitchFamily="34" charset="77"/>
              </a:rPr>
              <a:t>Mer strategiskt, närmare företagen, gränsöverskridande, bättre omvärldskunskap, arbeta sömlöst genom utvecklingskedjan, korta ledtider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chemeClr val="tx1"/>
                </a:solidFill>
                <a:latin typeface="Avenir Next LT Pro" panose="020B0504020202020204" pitchFamily="34" charset="77"/>
              </a:rPr>
              <a:t>Arbeta med självbilden så var vi är idag och var vi vill vara i framtiden. Se våra styrkor, utveckla styrkor ur svagheter, använda attraktivitet för att utveckla ny attraktivitet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solidFill>
                <a:schemeClr val="tx1"/>
              </a:solidFill>
              <a:latin typeface="Avenir Next LT Pro" panose="020B0504020202020204" pitchFamily="34" charset="77"/>
            </a:endParaRPr>
          </a:p>
          <a:p>
            <a:endParaRPr lang="sv-SE" dirty="0"/>
          </a:p>
        </p:txBody>
      </p:sp>
      <p:sp>
        <p:nvSpPr>
          <p:cNvPr id="4" name="Platshållare för bildnummer 3"/>
          <p:cNvSpPr>
            <a:spLocks noGrp="1"/>
          </p:cNvSpPr>
          <p:nvPr>
            <p:ph type="sldNum" sz="quarter" idx="5"/>
          </p:nvPr>
        </p:nvSpPr>
        <p:spPr/>
        <p:txBody>
          <a:bodyPr/>
          <a:lstStyle/>
          <a:p>
            <a:fld id="{C5BD374C-431D-40A3-AEF5-E872B19375E7}" type="slidenum">
              <a:rPr lang="sv-SE" smtClean="0"/>
              <a:t>3</a:t>
            </a:fld>
            <a:endParaRPr lang="sv-SE"/>
          </a:p>
        </p:txBody>
      </p:sp>
    </p:spTree>
    <p:extLst>
      <p:ext uri="{BB962C8B-B14F-4D97-AF65-F5344CB8AC3E}">
        <p14:creationId xmlns:p14="http://schemas.microsoft.com/office/powerpoint/2010/main" val="234436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Låna storlek där vi blir fler företag, fler akademiska kompetenser, fler invånare etc.</a:t>
            </a:r>
          </a:p>
          <a:p>
            <a:r>
              <a:rPr lang="sv-SE" dirty="0"/>
              <a:t>Innovationer uppstår där det finns en viss täthet. Och täthet är något vi saknar i vår region därför behöver vi hitta broarna mellan varandra. </a:t>
            </a:r>
          </a:p>
        </p:txBody>
      </p:sp>
      <p:sp>
        <p:nvSpPr>
          <p:cNvPr id="4" name="Platshållare för bildnummer 3"/>
          <p:cNvSpPr>
            <a:spLocks noGrp="1"/>
          </p:cNvSpPr>
          <p:nvPr>
            <p:ph type="sldNum" sz="quarter" idx="5"/>
          </p:nvPr>
        </p:nvSpPr>
        <p:spPr/>
        <p:txBody>
          <a:bodyPr/>
          <a:lstStyle/>
          <a:p>
            <a:fld id="{C5BD374C-431D-40A3-AEF5-E872B19375E7}" type="slidenum">
              <a:rPr lang="sv-SE" smtClean="0"/>
              <a:t>4</a:t>
            </a:fld>
            <a:endParaRPr lang="sv-SE"/>
          </a:p>
        </p:txBody>
      </p:sp>
    </p:spTree>
    <p:extLst>
      <p:ext uri="{BB962C8B-B14F-4D97-AF65-F5344CB8AC3E}">
        <p14:creationId xmlns:p14="http://schemas.microsoft.com/office/powerpoint/2010/main" val="325024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Låna storlek där vi blir fler företag, fler akademiska kompetenser, fler invånare etc.</a:t>
            </a:r>
          </a:p>
          <a:p>
            <a:r>
              <a:rPr lang="sv-SE" dirty="0"/>
              <a:t>Innovationer uppstår där det finns en viss täthet. Och täthet är något vi saknar i vår region därför behöver vi hitta broarna mellan varandra. </a:t>
            </a:r>
          </a:p>
        </p:txBody>
      </p:sp>
      <p:sp>
        <p:nvSpPr>
          <p:cNvPr id="4" name="Platshållare för bildnummer 3"/>
          <p:cNvSpPr>
            <a:spLocks noGrp="1"/>
          </p:cNvSpPr>
          <p:nvPr>
            <p:ph type="sldNum" sz="quarter" idx="5"/>
          </p:nvPr>
        </p:nvSpPr>
        <p:spPr/>
        <p:txBody>
          <a:bodyPr/>
          <a:lstStyle/>
          <a:p>
            <a:fld id="{C5BD374C-431D-40A3-AEF5-E872B19375E7}" type="slidenum">
              <a:rPr lang="sv-SE" smtClean="0"/>
              <a:t>5</a:t>
            </a:fld>
            <a:endParaRPr lang="sv-SE"/>
          </a:p>
        </p:txBody>
      </p:sp>
    </p:spTree>
    <p:extLst>
      <p:ext uri="{BB962C8B-B14F-4D97-AF65-F5344CB8AC3E}">
        <p14:creationId xmlns:p14="http://schemas.microsoft.com/office/powerpoint/2010/main" val="4222635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Gränsöverskridande både vad gäller </a:t>
            </a:r>
            <a:r>
              <a:rPr lang="sv-SE" b="1" dirty="0"/>
              <a:t>geografiskt</a:t>
            </a:r>
            <a:r>
              <a:rPr lang="sv-SE" dirty="0"/>
              <a:t> och </a:t>
            </a:r>
            <a:r>
              <a:rPr lang="sv-SE" b="1" dirty="0"/>
              <a:t>kunskap</a:t>
            </a:r>
          </a:p>
        </p:txBody>
      </p:sp>
      <p:sp>
        <p:nvSpPr>
          <p:cNvPr id="4" name="Platshållare för bildnummer 3"/>
          <p:cNvSpPr>
            <a:spLocks noGrp="1"/>
          </p:cNvSpPr>
          <p:nvPr>
            <p:ph type="sldNum" sz="quarter" idx="5"/>
          </p:nvPr>
        </p:nvSpPr>
        <p:spPr/>
        <p:txBody>
          <a:bodyPr/>
          <a:lstStyle/>
          <a:p>
            <a:fld id="{C5BD374C-431D-40A3-AEF5-E872B19375E7}" type="slidenum">
              <a:rPr lang="sv-SE" smtClean="0"/>
              <a:t>6</a:t>
            </a:fld>
            <a:endParaRPr lang="sv-SE"/>
          </a:p>
        </p:txBody>
      </p:sp>
    </p:spTree>
    <p:extLst>
      <p:ext uri="{BB962C8B-B14F-4D97-AF65-F5344CB8AC3E}">
        <p14:creationId xmlns:p14="http://schemas.microsoft.com/office/powerpoint/2010/main" val="1454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Varje region har tidigare gjort ett arbete där de pekat ut vilka områden som de ska arbeta med. Och utifrån dessa områden så har man gemensamt pekat ut att de här fem kunskapsområdena ska vi arbeta med tillsammans i denna större region. Och därmed vill jag passa på att presentera mina kollegor från regionerna </a:t>
            </a:r>
          </a:p>
          <a:p>
            <a:r>
              <a:rPr lang="sv-SE" b="1" dirty="0"/>
              <a:t>Kunskapsområden – en gemensam regional styrka genom kunskapsområde livsmedel.</a:t>
            </a:r>
            <a:endParaRPr lang="sv-SE" b="0" dirty="0"/>
          </a:p>
          <a:p>
            <a:r>
              <a:rPr lang="sv-SE" b="0" dirty="0"/>
              <a:t>Vi ska ta fram en gemensam målbild, vi ska öka vår kapacitet att arbeta med frågorna (genom att söka medel men också ta del av kunskap som vi kan ha nytt av t ex inom hållbarhet, logistik, entreprenörskap, </a:t>
            </a:r>
            <a:r>
              <a:rPr lang="sv-SE" b="0" dirty="0" err="1"/>
              <a:t>big</a:t>
            </a:r>
            <a:r>
              <a:rPr lang="sv-SE" b="0" dirty="0"/>
              <a:t> data, </a:t>
            </a:r>
            <a:endParaRPr lang="sv-SE" b="1" dirty="0"/>
          </a:p>
        </p:txBody>
      </p:sp>
      <p:sp>
        <p:nvSpPr>
          <p:cNvPr id="4" name="Platshållare för bildnummer 3"/>
          <p:cNvSpPr>
            <a:spLocks noGrp="1"/>
          </p:cNvSpPr>
          <p:nvPr>
            <p:ph type="sldNum" sz="quarter" idx="5"/>
          </p:nvPr>
        </p:nvSpPr>
        <p:spPr/>
        <p:txBody>
          <a:bodyPr/>
          <a:lstStyle/>
          <a:p>
            <a:fld id="{C5BD374C-431D-40A3-AEF5-E872B19375E7}" type="slidenum">
              <a:rPr lang="sv-SE" smtClean="0"/>
              <a:t>7</a:t>
            </a:fld>
            <a:endParaRPr lang="sv-SE"/>
          </a:p>
        </p:txBody>
      </p:sp>
    </p:spTree>
    <p:extLst>
      <p:ext uri="{BB962C8B-B14F-4D97-AF65-F5344CB8AC3E}">
        <p14:creationId xmlns:p14="http://schemas.microsoft.com/office/powerpoint/2010/main" val="199609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Om du får använda tre ord för att beskriva våra styrkor, vilka skulle de vara här i denna större region?</a:t>
            </a:r>
          </a:p>
        </p:txBody>
      </p:sp>
      <p:sp>
        <p:nvSpPr>
          <p:cNvPr id="4" name="Platshållare för bildnummer 3"/>
          <p:cNvSpPr>
            <a:spLocks noGrp="1"/>
          </p:cNvSpPr>
          <p:nvPr>
            <p:ph type="sldNum" sz="quarter" idx="5"/>
          </p:nvPr>
        </p:nvSpPr>
        <p:spPr/>
        <p:txBody>
          <a:bodyPr/>
          <a:lstStyle/>
          <a:p>
            <a:fld id="{C5BD374C-431D-40A3-AEF5-E872B19375E7}" type="slidenum">
              <a:rPr lang="sv-SE" smtClean="0"/>
              <a:t>8</a:t>
            </a:fld>
            <a:endParaRPr lang="sv-SE"/>
          </a:p>
        </p:txBody>
      </p:sp>
    </p:spTree>
    <p:extLst>
      <p:ext uri="{BB962C8B-B14F-4D97-AF65-F5344CB8AC3E}">
        <p14:creationId xmlns:p14="http://schemas.microsoft.com/office/powerpoint/2010/main" val="3867205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Vad är skillnaden på detta arbetssätt mot tidigare arbetssätt för näringslivsutveckling?</a:t>
            </a:r>
          </a:p>
          <a:p>
            <a:endParaRPr lang="sv-SE" dirty="0"/>
          </a:p>
          <a:p>
            <a:r>
              <a:rPr lang="sv-SE" dirty="0"/>
              <a:t>Ett strategiskt </a:t>
            </a:r>
            <a:r>
              <a:rPr lang="sv-SE" dirty="0" err="1"/>
              <a:t>arbetsätt</a:t>
            </a:r>
            <a:r>
              <a:rPr lang="sv-SE" dirty="0"/>
              <a:t> för att</a:t>
            </a:r>
          </a:p>
          <a:p>
            <a:r>
              <a:rPr lang="sv-SE" dirty="0"/>
              <a:t>Skapa förutsättningar för innovation.</a:t>
            </a:r>
          </a:p>
          <a:p>
            <a:r>
              <a:rPr lang="sv-SE" dirty="0"/>
              <a:t>Utgår ifrån vår geografi</a:t>
            </a:r>
          </a:p>
          <a:p>
            <a:r>
              <a:rPr lang="sv-SE" dirty="0"/>
              <a:t>Hur kan vi arbeta stötta för att vår region ska hitta sin grej i framtiden? Ska ned i en utvecklingsagenda</a:t>
            </a:r>
          </a:p>
          <a:p>
            <a:endParaRPr lang="sv-SE" dirty="0"/>
          </a:p>
          <a:p>
            <a:r>
              <a:rPr lang="sv-SE" dirty="0"/>
              <a:t>Hur kan vi på ett strategiskt sätt omvandla vår region så att vi blir konkurrenskraftiga i framtiden? Och i detta hitta vår nisch / vår </a:t>
            </a:r>
            <a:r>
              <a:rPr lang="sv-SE" dirty="0" err="1"/>
              <a:t>unikitet</a:t>
            </a:r>
            <a:r>
              <a:rPr lang="sv-SE" dirty="0"/>
              <a:t>. /vår grej</a:t>
            </a:r>
          </a:p>
          <a:p>
            <a:r>
              <a:rPr lang="sv-SE" dirty="0" err="1"/>
              <a:t>Platsbaserad</a:t>
            </a:r>
            <a:r>
              <a:rPr lang="sv-SE" dirty="0"/>
              <a:t> – bygger på att vi jobbar tillsammans i en större geografi</a:t>
            </a:r>
          </a:p>
          <a:p>
            <a:endParaRPr lang="sv-SE" dirty="0"/>
          </a:p>
          <a:p>
            <a:r>
              <a:rPr lang="sv-SE" dirty="0"/>
              <a:t>Ett strategiskt arbete (utpekade kunskapsområden) där vi tar fram en gemensam intention/idé arbetar systematiskt för att möjliggöra innovationer som blir vår regionala differentiering/nisch</a:t>
            </a:r>
          </a:p>
          <a:p>
            <a:endParaRPr lang="sv-SE" dirty="0"/>
          </a:p>
        </p:txBody>
      </p:sp>
      <p:sp>
        <p:nvSpPr>
          <p:cNvPr id="4" name="Platshållare för bildnummer 3"/>
          <p:cNvSpPr>
            <a:spLocks noGrp="1"/>
          </p:cNvSpPr>
          <p:nvPr>
            <p:ph type="sldNum" sz="quarter" idx="5"/>
          </p:nvPr>
        </p:nvSpPr>
        <p:spPr/>
        <p:txBody>
          <a:bodyPr/>
          <a:lstStyle/>
          <a:p>
            <a:fld id="{32335B69-8272-474A-91C1-58E44A0EFC2E}" type="slidenum">
              <a:rPr lang="sv-SE" smtClean="0"/>
              <a:t>9</a:t>
            </a:fld>
            <a:endParaRPr lang="sv-SE"/>
          </a:p>
        </p:txBody>
      </p:sp>
    </p:spTree>
    <p:extLst>
      <p:ext uri="{BB962C8B-B14F-4D97-AF65-F5344CB8AC3E}">
        <p14:creationId xmlns:p14="http://schemas.microsoft.com/office/powerpoint/2010/main" val="2015467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65A354-AF6B-4909-864A-5A4CDF28B37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C63EB80F-3B6F-44B3-9B80-CE295B566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751CF973-8F5F-4402-9B1F-9E6CA62B7F4A}"/>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58BDAF01-FFE9-4F8D-8424-54B66D3F5F4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867B66-297E-4F19-B141-5EC7E30B6F72}"/>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27272792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5BB70B-F76D-4FCC-A23C-6DD796C3D58F}"/>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lodrät text 2">
            <a:extLst>
              <a:ext uri="{FF2B5EF4-FFF2-40B4-BE49-F238E27FC236}">
                <a16:creationId xmlns:a16="http://schemas.microsoft.com/office/drawing/2014/main" id="{2766ED19-922B-4652-BB30-B7A36D711CA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1CD58E5-5060-48E9-9676-32F9E14D9B55}"/>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DD4A577B-47E8-457C-8F81-E186DCDA87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F4FFDB7-64E0-4E5F-A0FE-13FA543060C8}"/>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1344710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1A66A31-A869-44DD-8B5D-CFCC3BB079F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4005805-73EF-4EF9-B266-DFA13F04185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8E563C-25E7-49AB-A25F-2FDCF94DC830}"/>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67D230D7-A7DF-451E-951E-EB394234271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EF4E76F-CB6A-4F8E-85C3-FCA9C53EB6CB}"/>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3902580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65A354-AF6B-4909-864A-5A4CDF28B374}"/>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C63EB80F-3B6F-44B3-9B80-CE295B5667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4" name="Platshållare för datum 3">
            <a:extLst>
              <a:ext uri="{FF2B5EF4-FFF2-40B4-BE49-F238E27FC236}">
                <a16:creationId xmlns:a16="http://schemas.microsoft.com/office/drawing/2014/main" id="{751CF973-8F5F-4402-9B1F-9E6CA62B7F4A}"/>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58BDAF01-FFE9-4F8D-8424-54B66D3F5F4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F867B66-297E-4F19-B141-5EC7E30B6F72}"/>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4027444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0E671FB-CD8D-401F-B91F-479C2CF37CF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29AB40A7-9CCB-4FA2-83AA-44AC830F3315}"/>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92247071-430C-410A-9901-276E7C3505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C004A7C-249F-4143-BE41-5C47D6085E58}"/>
              </a:ext>
            </a:extLst>
          </p:cNvPr>
          <p:cNvSpPr>
            <a:spLocks noGrp="1"/>
          </p:cNvSpPr>
          <p:nvPr>
            <p:ph type="sldNum" sz="quarter" idx="12"/>
          </p:nvPr>
        </p:nvSpPr>
        <p:spPr/>
        <p:txBody>
          <a:bodyPr/>
          <a:lstStyle/>
          <a:p>
            <a:fld id="{E953219A-648C-4018-9FFC-B796121772CB}" type="slidenum">
              <a:rPr lang="sv-SE" smtClean="0"/>
              <a:t>‹#›</a:t>
            </a:fld>
            <a:endParaRPr lang="sv-SE"/>
          </a:p>
        </p:txBody>
      </p:sp>
      <p:sp>
        <p:nvSpPr>
          <p:cNvPr id="19" name="Rubrik 1">
            <a:extLst>
              <a:ext uri="{FF2B5EF4-FFF2-40B4-BE49-F238E27FC236}">
                <a16:creationId xmlns:a16="http://schemas.microsoft.com/office/drawing/2014/main" id="{B7CC4C08-ECBF-4C55-A2B3-75431C016F7B}"/>
              </a:ext>
            </a:extLst>
          </p:cNvPr>
          <p:cNvSpPr>
            <a:spLocks noGrp="1"/>
          </p:cNvSpPr>
          <p:nvPr>
            <p:ph type="title"/>
          </p:nvPr>
        </p:nvSpPr>
        <p:spPr>
          <a:xfrm>
            <a:off x="838200" y="1113906"/>
            <a:ext cx="10515600" cy="1051070"/>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586356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950AAD-A752-4AD2-83B0-05E97C1953BD}"/>
              </a:ext>
            </a:extLst>
          </p:cNvPr>
          <p:cNvSpPr>
            <a:spLocks noGrp="1"/>
          </p:cNvSpPr>
          <p:nvPr>
            <p:ph type="title"/>
          </p:nvPr>
        </p:nvSpPr>
        <p:spPr>
          <a:xfrm>
            <a:off x="831850" y="1709738"/>
            <a:ext cx="10515600" cy="2852737"/>
          </a:xfrm>
        </p:spPr>
        <p:txBody>
          <a:bodyPr anchor="b"/>
          <a:lstStyle>
            <a:lvl1pPr>
              <a:defRPr sz="6000" b="1" i="0">
                <a:latin typeface="Work Sans Bold Roman" pitchFamily="2" charset="77"/>
              </a:defRPr>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948A3F6-5FA0-45EC-8D14-8A1754559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044270E8-B7B2-4F15-A7B2-4551A7D92A0F}"/>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766EE260-E643-4505-8252-ED40FD48E2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835AA0-F386-427C-BEE3-C575D94070D3}"/>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36635233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57AFD-24B3-44B5-AD87-8CCA28F552B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00D19452-47C6-4976-8B8E-86C083AD2D2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19C576B1-5168-443B-8E70-0E062C8B9A0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549C9E5-FA6C-47BD-BFE8-B9BA60D5EEF5}"/>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6" name="Platshållare för sidfot 5">
            <a:extLst>
              <a:ext uri="{FF2B5EF4-FFF2-40B4-BE49-F238E27FC236}">
                <a16:creationId xmlns:a16="http://schemas.microsoft.com/office/drawing/2014/main" id="{1896EA87-D2E7-48E9-BDFA-F146289125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4AC3EC8-6347-42EE-B894-C939EA79D082}"/>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2409484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1432E3B-3D69-4528-9AF8-9CC830989088}"/>
              </a:ext>
            </a:extLst>
          </p:cNvPr>
          <p:cNvSpPr>
            <a:spLocks noGrp="1"/>
          </p:cNvSpPr>
          <p:nvPr>
            <p:ph type="body" idx="1"/>
          </p:nvPr>
        </p:nvSpPr>
        <p:spPr>
          <a:xfrm>
            <a:off x="839788" y="207882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9EBEE38-7DE8-4AF4-BC2A-2716B362CBCE}"/>
              </a:ext>
            </a:extLst>
          </p:cNvPr>
          <p:cNvSpPr>
            <a:spLocks noGrp="1"/>
          </p:cNvSpPr>
          <p:nvPr>
            <p:ph sz="half" idx="2"/>
          </p:nvPr>
        </p:nvSpPr>
        <p:spPr>
          <a:xfrm>
            <a:off x="839788" y="2902734"/>
            <a:ext cx="5157787" cy="3192482"/>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10BB1B9C-46BF-4D83-A0C7-FEC31DA7535D}"/>
              </a:ext>
            </a:extLst>
          </p:cNvPr>
          <p:cNvSpPr>
            <a:spLocks noGrp="1"/>
          </p:cNvSpPr>
          <p:nvPr>
            <p:ph type="body" sz="quarter" idx="3"/>
          </p:nvPr>
        </p:nvSpPr>
        <p:spPr>
          <a:xfrm>
            <a:off x="6172200" y="20788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AB0AE64-C100-412A-BAE1-8A74F644E897}"/>
              </a:ext>
            </a:extLst>
          </p:cNvPr>
          <p:cNvSpPr>
            <a:spLocks noGrp="1"/>
          </p:cNvSpPr>
          <p:nvPr>
            <p:ph sz="quarter" idx="4"/>
          </p:nvPr>
        </p:nvSpPr>
        <p:spPr>
          <a:xfrm>
            <a:off x="6172200" y="2902734"/>
            <a:ext cx="5183188" cy="31924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A9EC00A3-6746-448C-A8F5-1CE0AB56C912}"/>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8" name="Platshållare för sidfot 7">
            <a:extLst>
              <a:ext uri="{FF2B5EF4-FFF2-40B4-BE49-F238E27FC236}">
                <a16:creationId xmlns:a16="http://schemas.microsoft.com/office/drawing/2014/main" id="{2AA48CE7-8F4C-4A38-8F67-8F788578EC2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7C7E8D9-5DD5-4BBA-B68D-65D92CEDED2C}"/>
              </a:ext>
            </a:extLst>
          </p:cNvPr>
          <p:cNvSpPr>
            <a:spLocks noGrp="1"/>
          </p:cNvSpPr>
          <p:nvPr>
            <p:ph type="sldNum" sz="quarter" idx="12"/>
          </p:nvPr>
        </p:nvSpPr>
        <p:spPr/>
        <p:txBody>
          <a:bodyPr/>
          <a:lstStyle/>
          <a:p>
            <a:fld id="{E953219A-648C-4018-9FFC-B796121772CB}" type="slidenum">
              <a:rPr lang="sv-SE" smtClean="0"/>
              <a:t>‹#›</a:t>
            </a:fld>
            <a:endParaRPr lang="sv-SE"/>
          </a:p>
        </p:txBody>
      </p:sp>
      <p:sp>
        <p:nvSpPr>
          <p:cNvPr id="21" name="Platshållare för rubrik 1">
            <a:extLst>
              <a:ext uri="{FF2B5EF4-FFF2-40B4-BE49-F238E27FC236}">
                <a16:creationId xmlns:a16="http://schemas.microsoft.com/office/drawing/2014/main" id="{52B4AE75-1521-4EFB-A57C-5F2D12ED0F35}"/>
              </a:ext>
            </a:extLst>
          </p:cNvPr>
          <p:cNvSpPr>
            <a:spLocks noGrp="1"/>
          </p:cNvSpPr>
          <p:nvPr>
            <p:ph type="title"/>
          </p:nvPr>
        </p:nvSpPr>
        <p:spPr>
          <a:xfrm>
            <a:off x="838200" y="1113906"/>
            <a:ext cx="10515600" cy="1051070"/>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Tree>
    <p:extLst>
      <p:ext uri="{BB962C8B-B14F-4D97-AF65-F5344CB8AC3E}">
        <p14:creationId xmlns:p14="http://schemas.microsoft.com/office/powerpoint/2010/main" val="1083094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44B7F42-B6D0-4133-98BC-13A4A29D4C54}"/>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4" name="Platshållare för sidfot 3">
            <a:extLst>
              <a:ext uri="{FF2B5EF4-FFF2-40B4-BE49-F238E27FC236}">
                <a16:creationId xmlns:a16="http://schemas.microsoft.com/office/drawing/2014/main" id="{CD09C009-F444-496B-AA18-DD55108389B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4816CCC-35B6-413F-BAE0-1291140F13CD}"/>
              </a:ext>
            </a:extLst>
          </p:cNvPr>
          <p:cNvSpPr>
            <a:spLocks noGrp="1"/>
          </p:cNvSpPr>
          <p:nvPr>
            <p:ph type="sldNum" sz="quarter" idx="12"/>
          </p:nvPr>
        </p:nvSpPr>
        <p:spPr/>
        <p:txBody>
          <a:bodyPr/>
          <a:lstStyle/>
          <a:p>
            <a:fld id="{E953219A-648C-4018-9FFC-B796121772CB}" type="slidenum">
              <a:rPr lang="sv-SE" smtClean="0"/>
              <a:t>‹#›</a:t>
            </a:fld>
            <a:endParaRPr lang="sv-SE"/>
          </a:p>
        </p:txBody>
      </p:sp>
      <p:sp>
        <p:nvSpPr>
          <p:cNvPr id="17" name="Platshållare för rubrik 1">
            <a:extLst>
              <a:ext uri="{FF2B5EF4-FFF2-40B4-BE49-F238E27FC236}">
                <a16:creationId xmlns:a16="http://schemas.microsoft.com/office/drawing/2014/main" id="{0F567891-F282-41E2-B8B9-6714A9097BF8}"/>
              </a:ext>
            </a:extLst>
          </p:cNvPr>
          <p:cNvSpPr>
            <a:spLocks noGrp="1"/>
          </p:cNvSpPr>
          <p:nvPr>
            <p:ph type="title"/>
          </p:nvPr>
        </p:nvSpPr>
        <p:spPr>
          <a:xfrm>
            <a:off x="838200" y="1113906"/>
            <a:ext cx="10515600" cy="1051070"/>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Tree>
    <p:extLst>
      <p:ext uri="{BB962C8B-B14F-4D97-AF65-F5344CB8AC3E}">
        <p14:creationId xmlns:p14="http://schemas.microsoft.com/office/powerpoint/2010/main" val="2796437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E588A13-874D-48F2-8237-1B89366648E3}"/>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3" name="Platshållare för sidfot 2">
            <a:extLst>
              <a:ext uri="{FF2B5EF4-FFF2-40B4-BE49-F238E27FC236}">
                <a16:creationId xmlns:a16="http://schemas.microsoft.com/office/drawing/2014/main" id="{B731F4CF-FAC5-4633-AAF7-7910658EF64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5B283ED-2A94-48CF-A94A-4BF810F51D94}"/>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4262623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FD73EC-A0F8-439D-A887-18ABC50115B2}"/>
              </a:ext>
            </a:extLst>
          </p:cNvPr>
          <p:cNvSpPr>
            <a:spLocks noGrp="1"/>
          </p:cNvSpPr>
          <p:nvPr>
            <p:ph type="title"/>
          </p:nvPr>
        </p:nvSpPr>
        <p:spPr>
          <a:xfrm>
            <a:off x="839788" y="847899"/>
            <a:ext cx="3932237" cy="1600200"/>
          </a:xfrm>
        </p:spPr>
        <p:txBody>
          <a:bodyPr anchor="b"/>
          <a:lstStyle>
            <a:lvl1pPr>
              <a:defRPr sz="32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F4CA49-D04F-4892-81EC-53A699713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a:extLst>
              <a:ext uri="{FF2B5EF4-FFF2-40B4-BE49-F238E27FC236}">
                <a16:creationId xmlns:a16="http://schemas.microsoft.com/office/drawing/2014/main" id="{F236619D-E806-48FA-97C4-FC7587D930B9}"/>
              </a:ext>
            </a:extLst>
          </p:cNvPr>
          <p:cNvSpPr>
            <a:spLocks noGrp="1"/>
          </p:cNvSpPr>
          <p:nvPr>
            <p:ph type="body" sz="half" idx="2"/>
          </p:nvPr>
        </p:nvSpPr>
        <p:spPr>
          <a:xfrm>
            <a:off x="839788" y="2448099"/>
            <a:ext cx="3932237" cy="30785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0B04EC-20D7-4B3B-B78C-AC16E03BCFBD}"/>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6" name="Platshållare för sidfot 5">
            <a:extLst>
              <a:ext uri="{FF2B5EF4-FFF2-40B4-BE49-F238E27FC236}">
                <a16:creationId xmlns:a16="http://schemas.microsoft.com/office/drawing/2014/main" id="{B31D422E-33D2-415A-A630-A9D983ED843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4B51E90-4AB9-4AD3-B52C-69D236156748}"/>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3679902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0E671FB-CD8D-401F-B91F-479C2CF37CF1}"/>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29AB40A7-9CCB-4FA2-83AA-44AC830F3315}"/>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92247071-430C-410A-9901-276E7C35058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C004A7C-249F-4143-BE41-5C47D6085E58}"/>
              </a:ext>
            </a:extLst>
          </p:cNvPr>
          <p:cNvSpPr>
            <a:spLocks noGrp="1"/>
          </p:cNvSpPr>
          <p:nvPr>
            <p:ph type="sldNum" sz="quarter" idx="12"/>
          </p:nvPr>
        </p:nvSpPr>
        <p:spPr/>
        <p:txBody>
          <a:bodyPr/>
          <a:lstStyle/>
          <a:p>
            <a:fld id="{E953219A-648C-4018-9FFC-B796121772CB}" type="slidenum">
              <a:rPr lang="sv-SE" smtClean="0"/>
              <a:t>‹#›</a:t>
            </a:fld>
            <a:endParaRPr lang="sv-SE"/>
          </a:p>
        </p:txBody>
      </p:sp>
      <p:sp>
        <p:nvSpPr>
          <p:cNvPr id="19" name="Rubrik 1">
            <a:extLst>
              <a:ext uri="{FF2B5EF4-FFF2-40B4-BE49-F238E27FC236}">
                <a16:creationId xmlns:a16="http://schemas.microsoft.com/office/drawing/2014/main" id="{B7CC4C08-ECBF-4C55-A2B3-75431C016F7B}"/>
              </a:ext>
            </a:extLst>
          </p:cNvPr>
          <p:cNvSpPr>
            <a:spLocks noGrp="1"/>
          </p:cNvSpPr>
          <p:nvPr>
            <p:ph type="title"/>
          </p:nvPr>
        </p:nvSpPr>
        <p:spPr>
          <a:xfrm>
            <a:off x="838200" y="1113906"/>
            <a:ext cx="10515600" cy="1051070"/>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256094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4E082E-5A68-4B90-B9F2-3CC841BD6681}"/>
              </a:ext>
            </a:extLst>
          </p:cNvPr>
          <p:cNvSpPr>
            <a:spLocks noGrp="1"/>
          </p:cNvSpPr>
          <p:nvPr>
            <p:ph type="title"/>
          </p:nvPr>
        </p:nvSpPr>
        <p:spPr>
          <a:xfrm>
            <a:off x="839788" y="897775"/>
            <a:ext cx="3932237" cy="1600200"/>
          </a:xfrm>
        </p:spPr>
        <p:txBody>
          <a:bodyPr anchor="b"/>
          <a:lstStyle>
            <a:lvl1pPr>
              <a:defRPr sz="3200"/>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685C586-16B5-4467-A225-716C1D6FE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p>
        </p:txBody>
      </p:sp>
      <p:sp>
        <p:nvSpPr>
          <p:cNvPr id="4" name="Platshållare för text 3">
            <a:extLst>
              <a:ext uri="{FF2B5EF4-FFF2-40B4-BE49-F238E27FC236}">
                <a16:creationId xmlns:a16="http://schemas.microsoft.com/office/drawing/2014/main" id="{22445DA2-E9E8-480B-9682-E24CE00CEA11}"/>
              </a:ext>
            </a:extLst>
          </p:cNvPr>
          <p:cNvSpPr>
            <a:spLocks noGrp="1"/>
          </p:cNvSpPr>
          <p:nvPr>
            <p:ph type="body" sz="half" idx="2"/>
          </p:nvPr>
        </p:nvSpPr>
        <p:spPr>
          <a:xfrm>
            <a:off x="839788" y="2497975"/>
            <a:ext cx="3932237" cy="3028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A33676-20E6-4B56-93F9-20F8193D8453}"/>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6" name="Platshållare för sidfot 5">
            <a:extLst>
              <a:ext uri="{FF2B5EF4-FFF2-40B4-BE49-F238E27FC236}">
                <a16:creationId xmlns:a16="http://schemas.microsoft.com/office/drawing/2014/main" id="{27444DD9-8AF2-42D7-80DF-E1DFD5EB20D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8E3FC7C-03B7-427C-9F5B-44D90FB4B540}"/>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39574452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5BB70B-F76D-4FCC-A23C-6DD796C3D58F}"/>
              </a:ext>
            </a:extLst>
          </p:cNvPr>
          <p:cNvSpPr>
            <a:spLocks noGrp="1"/>
          </p:cNvSpPr>
          <p:nvPr>
            <p:ph type="title"/>
          </p:nvPr>
        </p:nvSpPr>
        <p:spPr/>
        <p:txBody>
          <a:bodyPr/>
          <a:lstStyle/>
          <a:p>
            <a:r>
              <a:rPr lang="sv-SE" dirty="0"/>
              <a:t>Klicka här för att ändra mall för rubrikformat</a:t>
            </a:r>
          </a:p>
        </p:txBody>
      </p:sp>
      <p:sp>
        <p:nvSpPr>
          <p:cNvPr id="3" name="Platshållare för lodrät text 2">
            <a:extLst>
              <a:ext uri="{FF2B5EF4-FFF2-40B4-BE49-F238E27FC236}">
                <a16:creationId xmlns:a16="http://schemas.microsoft.com/office/drawing/2014/main" id="{2766ED19-922B-4652-BB30-B7A36D711CA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1CD58E5-5060-48E9-9676-32F9E14D9B55}"/>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DD4A577B-47E8-457C-8F81-E186DCDA879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F4FFDB7-64E0-4E5F-A0FE-13FA543060C8}"/>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11369160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1A66A31-A869-44DD-8B5D-CFCC3BB079FB}"/>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44005805-73EF-4EF9-B266-DFA13F04185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78E563C-25E7-49AB-A25F-2FDCF94DC830}"/>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67D230D7-A7DF-451E-951E-EB394234271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1EF4E76F-CB6A-4F8E-85C3-FCA9C53EB6CB}"/>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4124946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A80C752-FA2B-B44E-A9F4-2197625E06E4}"/>
              </a:ext>
            </a:extLst>
          </p:cNvPr>
          <p:cNvSpPr/>
          <p:nvPr userDrawn="1"/>
        </p:nvSpPr>
        <p:spPr>
          <a:xfrm>
            <a:off x="0" y="1"/>
            <a:ext cx="12192000" cy="6858000"/>
          </a:xfrm>
          <a:prstGeom prst="rect">
            <a:avLst/>
          </a:prstGeom>
          <a:solidFill>
            <a:srgbClr val="E27024">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dirty="0"/>
          </a:p>
        </p:txBody>
      </p:sp>
      <p:sp>
        <p:nvSpPr>
          <p:cNvPr id="7" name="Ellips 6">
            <a:extLst>
              <a:ext uri="{FF2B5EF4-FFF2-40B4-BE49-F238E27FC236}">
                <a16:creationId xmlns:a16="http://schemas.microsoft.com/office/drawing/2014/main" id="{CCD33F61-E13C-B647-B02B-5B1EAB176B67}"/>
              </a:ext>
            </a:extLst>
          </p:cNvPr>
          <p:cNvSpPr/>
          <p:nvPr userDrawn="1"/>
        </p:nvSpPr>
        <p:spPr>
          <a:xfrm>
            <a:off x="3251200" y="630197"/>
            <a:ext cx="5689600" cy="5689600"/>
          </a:xfrm>
          <a:prstGeom prst="ellipse">
            <a:avLst/>
          </a:prstGeom>
          <a:solidFill>
            <a:srgbClr val="E27024">
              <a:alpha val="79608"/>
            </a:srgb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2" name="Rubrik 1">
            <a:extLst>
              <a:ext uri="{FF2B5EF4-FFF2-40B4-BE49-F238E27FC236}">
                <a16:creationId xmlns:a16="http://schemas.microsoft.com/office/drawing/2014/main" id="{196ECC0A-B7A8-435B-8A16-9F118B1986F4}"/>
              </a:ext>
            </a:extLst>
          </p:cNvPr>
          <p:cNvSpPr>
            <a:spLocks noGrp="1"/>
          </p:cNvSpPr>
          <p:nvPr>
            <p:ph type="ctrTitle"/>
          </p:nvPr>
        </p:nvSpPr>
        <p:spPr>
          <a:xfrm>
            <a:off x="3396953" y="2281197"/>
            <a:ext cx="5398093" cy="2387600"/>
          </a:xfrm>
        </p:spPr>
        <p:txBody>
          <a:bodyPr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pic>
        <p:nvPicPr>
          <p:cNvPr id="8" name="Bildobjekt 7">
            <a:extLst>
              <a:ext uri="{FF2B5EF4-FFF2-40B4-BE49-F238E27FC236}">
                <a16:creationId xmlns:a16="http://schemas.microsoft.com/office/drawing/2014/main" id="{EF0A0358-85BD-334A-8375-D834DC742E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8323727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Rubrik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A80C752-FA2B-B44E-A9F4-2197625E06E4}"/>
              </a:ext>
            </a:extLst>
          </p:cNvPr>
          <p:cNvSpPr/>
          <p:nvPr userDrawn="1"/>
        </p:nvSpPr>
        <p:spPr>
          <a:xfrm>
            <a:off x="0" y="1"/>
            <a:ext cx="12192000" cy="6858000"/>
          </a:xfrm>
          <a:prstGeom prst="rect">
            <a:avLst/>
          </a:prstGeom>
          <a:solidFill>
            <a:srgbClr val="0DA0B3">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dirty="0"/>
          </a:p>
        </p:txBody>
      </p:sp>
      <p:sp>
        <p:nvSpPr>
          <p:cNvPr id="7" name="Ellips 6">
            <a:extLst>
              <a:ext uri="{FF2B5EF4-FFF2-40B4-BE49-F238E27FC236}">
                <a16:creationId xmlns:a16="http://schemas.microsoft.com/office/drawing/2014/main" id="{CCD33F61-E13C-B647-B02B-5B1EAB176B67}"/>
              </a:ext>
            </a:extLst>
          </p:cNvPr>
          <p:cNvSpPr/>
          <p:nvPr userDrawn="1"/>
        </p:nvSpPr>
        <p:spPr>
          <a:xfrm>
            <a:off x="3251200" y="630197"/>
            <a:ext cx="5689600" cy="5689600"/>
          </a:xfrm>
          <a:prstGeom prst="ellipse">
            <a:avLst/>
          </a:prstGeom>
          <a:solidFill>
            <a:schemeClr val="accent2">
              <a:alpha val="7960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2" name="Rubrik 1">
            <a:extLst>
              <a:ext uri="{FF2B5EF4-FFF2-40B4-BE49-F238E27FC236}">
                <a16:creationId xmlns:a16="http://schemas.microsoft.com/office/drawing/2014/main" id="{196ECC0A-B7A8-435B-8A16-9F118B1986F4}"/>
              </a:ext>
            </a:extLst>
          </p:cNvPr>
          <p:cNvSpPr>
            <a:spLocks noGrp="1"/>
          </p:cNvSpPr>
          <p:nvPr>
            <p:ph type="ctrTitle"/>
          </p:nvPr>
        </p:nvSpPr>
        <p:spPr>
          <a:xfrm>
            <a:off x="3396953" y="2281197"/>
            <a:ext cx="5398093" cy="2387600"/>
          </a:xfrm>
        </p:spPr>
        <p:txBody>
          <a:bodyPr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pic>
        <p:nvPicPr>
          <p:cNvPr id="8" name="Bildobjekt 7">
            <a:extLst>
              <a:ext uri="{FF2B5EF4-FFF2-40B4-BE49-F238E27FC236}">
                <a16:creationId xmlns:a16="http://schemas.microsoft.com/office/drawing/2014/main" id="{82E2A7B3-4730-354E-A571-559EEF895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42460712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Rubrikbi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4A80C752-FA2B-B44E-A9F4-2197625E06E4}"/>
              </a:ext>
            </a:extLst>
          </p:cNvPr>
          <p:cNvSpPr/>
          <p:nvPr userDrawn="1"/>
        </p:nvSpPr>
        <p:spPr>
          <a:xfrm>
            <a:off x="0" y="1"/>
            <a:ext cx="12192000" cy="6858000"/>
          </a:xfrm>
          <a:prstGeom prst="rect">
            <a:avLst/>
          </a:prstGeom>
          <a:solidFill>
            <a:schemeClr val="accent3">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dirty="0"/>
          </a:p>
        </p:txBody>
      </p:sp>
      <p:sp>
        <p:nvSpPr>
          <p:cNvPr id="7" name="Ellips 6">
            <a:extLst>
              <a:ext uri="{FF2B5EF4-FFF2-40B4-BE49-F238E27FC236}">
                <a16:creationId xmlns:a16="http://schemas.microsoft.com/office/drawing/2014/main" id="{CCD33F61-E13C-B647-B02B-5B1EAB176B67}"/>
              </a:ext>
            </a:extLst>
          </p:cNvPr>
          <p:cNvSpPr/>
          <p:nvPr userDrawn="1"/>
        </p:nvSpPr>
        <p:spPr>
          <a:xfrm>
            <a:off x="3251200" y="630197"/>
            <a:ext cx="5689600" cy="5689600"/>
          </a:xfrm>
          <a:prstGeom prst="ellipse">
            <a:avLst/>
          </a:prstGeom>
          <a:solidFill>
            <a:schemeClr val="accent3">
              <a:alpha val="7960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2" name="Rubrik 1">
            <a:extLst>
              <a:ext uri="{FF2B5EF4-FFF2-40B4-BE49-F238E27FC236}">
                <a16:creationId xmlns:a16="http://schemas.microsoft.com/office/drawing/2014/main" id="{196ECC0A-B7A8-435B-8A16-9F118B1986F4}"/>
              </a:ext>
            </a:extLst>
          </p:cNvPr>
          <p:cNvSpPr>
            <a:spLocks noGrp="1"/>
          </p:cNvSpPr>
          <p:nvPr>
            <p:ph type="ctrTitle"/>
          </p:nvPr>
        </p:nvSpPr>
        <p:spPr>
          <a:xfrm>
            <a:off x="3396953" y="2281197"/>
            <a:ext cx="5398093" cy="2387600"/>
          </a:xfrm>
        </p:spPr>
        <p:txBody>
          <a:bodyPr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pic>
        <p:nvPicPr>
          <p:cNvPr id="8" name="Bildobjekt 7">
            <a:extLst>
              <a:ext uri="{FF2B5EF4-FFF2-40B4-BE49-F238E27FC236}">
                <a16:creationId xmlns:a16="http://schemas.microsoft.com/office/drawing/2014/main" id="{6D863F94-3A46-6544-A40B-7A0CE7A777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27127756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A140EE-A257-4A04-8DA3-C7ADB8E12117}"/>
              </a:ext>
            </a:extLst>
          </p:cNvPr>
          <p:cNvSpPr/>
          <p:nvPr userDrawn="1"/>
        </p:nvSpPr>
        <p:spPr>
          <a:xfrm>
            <a:off x="0" y="1"/>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dirty="0"/>
          </a:p>
        </p:txBody>
      </p:sp>
      <p:sp>
        <p:nvSpPr>
          <p:cNvPr id="16" name="Rubrik 1">
            <a:extLst>
              <a:ext uri="{FF2B5EF4-FFF2-40B4-BE49-F238E27FC236}">
                <a16:creationId xmlns:a16="http://schemas.microsoft.com/office/drawing/2014/main" id="{0AC2633D-B76C-4618-81CA-0D6CBBCF5BE2}"/>
              </a:ext>
            </a:extLst>
          </p:cNvPr>
          <p:cNvSpPr>
            <a:spLocks noGrp="1"/>
          </p:cNvSpPr>
          <p:nvPr>
            <p:ph type="title"/>
          </p:nvPr>
        </p:nvSpPr>
        <p:spPr>
          <a:xfrm>
            <a:off x="3594099" y="2209345"/>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19" name="Platshållare för text 3">
            <a:extLst>
              <a:ext uri="{FF2B5EF4-FFF2-40B4-BE49-F238E27FC236}">
                <a16:creationId xmlns:a16="http://schemas.microsoft.com/office/drawing/2014/main" id="{9C06A5C4-C1A9-4EC5-8AB0-A144E13F7E67}"/>
              </a:ext>
            </a:extLst>
          </p:cNvPr>
          <p:cNvSpPr>
            <a:spLocks noGrp="1"/>
          </p:cNvSpPr>
          <p:nvPr>
            <p:ph type="body" sz="half" idx="2"/>
          </p:nvPr>
        </p:nvSpPr>
        <p:spPr>
          <a:xfrm>
            <a:off x="3594099" y="3741055"/>
            <a:ext cx="4991102" cy="1972946"/>
          </a:xfrm>
        </p:spPr>
        <p:txBody>
          <a:bodyPr/>
          <a:lstStyle>
            <a:lvl1pPr marL="0" indent="0" algn="ctr">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0" name="Platshållare för text 3">
            <a:extLst>
              <a:ext uri="{FF2B5EF4-FFF2-40B4-BE49-F238E27FC236}">
                <a16:creationId xmlns:a16="http://schemas.microsoft.com/office/drawing/2014/main" id="{AB0426D2-AED4-4F55-A99C-22CAB32BAA3D}"/>
              </a:ext>
            </a:extLst>
          </p:cNvPr>
          <p:cNvSpPr>
            <a:spLocks noGrp="1"/>
          </p:cNvSpPr>
          <p:nvPr>
            <p:ph type="body" sz="half" idx="10"/>
          </p:nvPr>
        </p:nvSpPr>
        <p:spPr>
          <a:xfrm>
            <a:off x="8392885" y="1332867"/>
            <a:ext cx="2347686" cy="1178104"/>
          </a:xfrm>
        </p:spPr>
        <p:txBody>
          <a:bodyPr/>
          <a:lstStyle>
            <a:lvl1pPr marL="0" indent="0" algn="ctr">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2" name="Platshållare för text 3">
            <a:extLst>
              <a:ext uri="{FF2B5EF4-FFF2-40B4-BE49-F238E27FC236}">
                <a16:creationId xmlns:a16="http://schemas.microsoft.com/office/drawing/2014/main" id="{E4388CA9-1970-4A98-BF54-8E61D7979A32}"/>
              </a:ext>
            </a:extLst>
          </p:cNvPr>
          <p:cNvSpPr>
            <a:spLocks noGrp="1"/>
          </p:cNvSpPr>
          <p:nvPr>
            <p:ph type="body" sz="half" idx="11"/>
          </p:nvPr>
        </p:nvSpPr>
        <p:spPr>
          <a:xfrm>
            <a:off x="1687666" y="4489587"/>
            <a:ext cx="2347686" cy="1178104"/>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 name="Ellips 1">
            <a:extLst>
              <a:ext uri="{FF2B5EF4-FFF2-40B4-BE49-F238E27FC236}">
                <a16:creationId xmlns:a16="http://schemas.microsoft.com/office/drawing/2014/main" id="{CBA5D5AE-90A0-F84E-8516-623F5B2BE8A0}"/>
              </a:ext>
            </a:extLst>
          </p:cNvPr>
          <p:cNvSpPr/>
          <p:nvPr userDrawn="1"/>
        </p:nvSpPr>
        <p:spPr>
          <a:xfrm>
            <a:off x="7851934" y="332922"/>
            <a:ext cx="3305060" cy="33050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F3D96504-6267-4342-A145-0E86AC076A93}"/>
              </a:ext>
            </a:extLst>
          </p:cNvPr>
          <p:cNvSpPr/>
          <p:nvPr userDrawn="1"/>
        </p:nvSpPr>
        <p:spPr>
          <a:xfrm>
            <a:off x="3606797" y="1106372"/>
            <a:ext cx="4991103" cy="4991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566C5C76-63F4-0B47-97B1-237A355768A1}"/>
              </a:ext>
            </a:extLst>
          </p:cNvPr>
          <p:cNvSpPr/>
          <p:nvPr userDrawn="1"/>
        </p:nvSpPr>
        <p:spPr>
          <a:xfrm>
            <a:off x="1208979" y="3426109"/>
            <a:ext cx="3305060" cy="33050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1" name="Bildobjekt 10">
            <a:extLst>
              <a:ext uri="{FF2B5EF4-FFF2-40B4-BE49-F238E27FC236}">
                <a16:creationId xmlns:a16="http://schemas.microsoft.com/office/drawing/2014/main" id="{340A5989-A9E0-6C48-8B43-BFE11A3DAC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3954023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A140EE-A257-4A04-8DA3-C7ADB8E12117}"/>
              </a:ext>
            </a:extLst>
          </p:cNvPr>
          <p:cNvSpPr/>
          <p:nvPr userDrawn="1"/>
        </p:nvSpPr>
        <p:spPr>
          <a:xfrm>
            <a:off x="0" y="1"/>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dirty="0"/>
          </a:p>
        </p:txBody>
      </p:sp>
      <p:sp>
        <p:nvSpPr>
          <p:cNvPr id="16" name="Rubrik 1">
            <a:extLst>
              <a:ext uri="{FF2B5EF4-FFF2-40B4-BE49-F238E27FC236}">
                <a16:creationId xmlns:a16="http://schemas.microsoft.com/office/drawing/2014/main" id="{0AC2633D-B76C-4618-81CA-0D6CBBCF5BE2}"/>
              </a:ext>
            </a:extLst>
          </p:cNvPr>
          <p:cNvSpPr>
            <a:spLocks noGrp="1"/>
          </p:cNvSpPr>
          <p:nvPr>
            <p:ph type="title"/>
          </p:nvPr>
        </p:nvSpPr>
        <p:spPr>
          <a:xfrm>
            <a:off x="3594099" y="2209345"/>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19" name="Platshållare för text 3">
            <a:extLst>
              <a:ext uri="{FF2B5EF4-FFF2-40B4-BE49-F238E27FC236}">
                <a16:creationId xmlns:a16="http://schemas.microsoft.com/office/drawing/2014/main" id="{9C06A5C4-C1A9-4EC5-8AB0-A144E13F7E67}"/>
              </a:ext>
            </a:extLst>
          </p:cNvPr>
          <p:cNvSpPr>
            <a:spLocks noGrp="1"/>
          </p:cNvSpPr>
          <p:nvPr>
            <p:ph type="body" sz="half" idx="2"/>
          </p:nvPr>
        </p:nvSpPr>
        <p:spPr>
          <a:xfrm>
            <a:off x="3594099" y="3741055"/>
            <a:ext cx="4991102" cy="1972946"/>
          </a:xfrm>
        </p:spPr>
        <p:txBody>
          <a:bodyPr/>
          <a:lstStyle>
            <a:lvl1pPr marL="0" indent="0" algn="ctr">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0" name="Platshållare för text 3">
            <a:extLst>
              <a:ext uri="{FF2B5EF4-FFF2-40B4-BE49-F238E27FC236}">
                <a16:creationId xmlns:a16="http://schemas.microsoft.com/office/drawing/2014/main" id="{AB0426D2-AED4-4F55-A99C-22CAB32BAA3D}"/>
              </a:ext>
            </a:extLst>
          </p:cNvPr>
          <p:cNvSpPr>
            <a:spLocks noGrp="1"/>
          </p:cNvSpPr>
          <p:nvPr>
            <p:ph type="body" sz="half" idx="10"/>
          </p:nvPr>
        </p:nvSpPr>
        <p:spPr>
          <a:xfrm>
            <a:off x="8392885" y="1332867"/>
            <a:ext cx="2347686" cy="1178104"/>
          </a:xfrm>
        </p:spPr>
        <p:txBody>
          <a:bodyPr/>
          <a:lstStyle>
            <a:lvl1pPr marL="0" indent="0" algn="ctr">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2" name="Platshållare för text 3">
            <a:extLst>
              <a:ext uri="{FF2B5EF4-FFF2-40B4-BE49-F238E27FC236}">
                <a16:creationId xmlns:a16="http://schemas.microsoft.com/office/drawing/2014/main" id="{E4388CA9-1970-4A98-BF54-8E61D7979A32}"/>
              </a:ext>
            </a:extLst>
          </p:cNvPr>
          <p:cNvSpPr>
            <a:spLocks noGrp="1"/>
          </p:cNvSpPr>
          <p:nvPr>
            <p:ph type="body" sz="half" idx="11"/>
          </p:nvPr>
        </p:nvSpPr>
        <p:spPr>
          <a:xfrm>
            <a:off x="1687666" y="4489587"/>
            <a:ext cx="2347686" cy="1178104"/>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 name="Ellips 1">
            <a:extLst>
              <a:ext uri="{FF2B5EF4-FFF2-40B4-BE49-F238E27FC236}">
                <a16:creationId xmlns:a16="http://schemas.microsoft.com/office/drawing/2014/main" id="{CBA5D5AE-90A0-F84E-8516-623F5B2BE8A0}"/>
              </a:ext>
            </a:extLst>
          </p:cNvPr>
          <p:cNvSpPr/>
          <p:nvPr userDrawn="1"/>
        </p:nvSpPr>
        <p:spPr>
          <a:xfrm>
            <a:off x="7851934" y="332922"/>
            <a:ext cx="3305060" cy="33050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F3D96504-6267-4342-A145-0E86AC076A93}"/>
              </a:ext>
            </a:extLst>
          </p:cNvPr>
          <p:cNvSpPr/>
          <p:nvPr userDrawn="1"/>
        </p:nvSpPr>
        <p:spPr>
          <a:xfrm>
            <a:off x="3606797" y="1106372"/>
            <a:ext cx="4991103" cy="4991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566C5C76-63F4-0B47-97B1-237A355768A1}"/>
              </a:ext>
            </a:extLst>
          </p:cNvPr>
          <p:cNvSpPr/>
          <p:nvPr userDrawn="1"/>
        </p:nvSpPr>
        <p:spPr>
          <a:xfrm>
            <a:off x="1208979" y="3426109"/>
            <a:ext cx="3305060" cy="33050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7B175449-43BF-3A46-A964-8997186BAE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2138948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A140EE-A257-4A04-8DA3-C7ADB8E12117}"/>
              </a:ext>
            </a:extLst>
          </p:cNvPr>
          <p:cNvSpPr/>
          <p:nvPr userDrawn="1"/>
        </p:nvSpPr>
        <p:spPr>
          <a:xfrm>
            <a:off x="0" y="1"/>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dirty="0"/>
          </a:p>
        </p:txBody>
      </p:sp>
      <p:sp>
        <p:nvSpPr>
          <p:cNvPr id="16" name="Rubrik 1">
            <a:extLst>
              <a:ext uri="{FF2B5EF4-FFF2-40B4-BE49-F238E27FC236}">
                <a16:creationId xmlns:a16="http://schemas.microsoft.com/office/drawing/2014/main" id="{0AC2633D-B76C-4618-81CA-0D6CBBCF5BE2}"/>
              </a:ext>
            </a:extLst>
          </p:cNvPr>
          <p:cNvSpPr>
            <a:spLocks noGrp="1"/>
          </p:cNvSpPr>
          <p:nvPr>
            <p:ph type="title"/>
          </p:nvPr>
        </p:nvSpPr>
        <p:spPr>
          <a:xfrm>
            <a:off x="3594099" y="2209345"/>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19" name="Platshållare för text 3">
            <a:extLst>
              <a:ext uri="{FF2B5EF4-FFF2-40B4-BE49-F238E27FC236}">
                <a16:creationId xmlns:a16="http://schemas.microsoft.com/office/drawing/2014/main" id="{9C06A5C4-C1A9-4EC5-8AB0-A144E13F7E67}"/>
              </a:ext>
            </a:extLst>
          </p:cNvPr>
          <p:cNvSpPr>
            <a:spLocks noGrp="1"/>
          </p:cNvSpPr>
          <p:nvPr>
            <p:ph type="body" sz="half" idx="2"/>
          </p:nvPr>
        </p:nvSpPr>
        <p:spPr>
          <a:xfrm>
            <a:off x="3594099" y="3741055"/>
            <a:ext cx="4991102" cy="1972946"/>
          </a:xfrm>
        </p:spPr>
        <p:txBody>
          <a:bodyPr/>
          <a:lstStyle>
            <a:lvl1pPr marL="0" indent="0" algn="ctr">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0" name="Platshållare för text 3">
            <a:extLst>
              <a:ext uri="{FF2B5EF4-FFF2-40B4-BE49-F238E27FC236}">
                <a16:creationId xmlns:a16="http://schemas.microsoft.com/office/drawing/2014/main" id="{AB0426D2-AED4-4F55-A99C-22CAB32BAA3D}"/>
              </a:ext>
            </a:extLst>
          </p:cNvPr>
          <p:cNvSpPr>
            <a:spLocks noGrp="1"/>
          </p:cNvSpPr>
          <p:nvPr>
            <p:ph type="body" sz="half" idx="10"/>
          </p:nvPr>
        </p:nvSpPr>
        <p:spPr>
          <a:xfrm>
            <a:off x="8392885" y="1332867"/>
            <a:ext cx="2347686" cy="1178104"/>
          </a:xfrm>
        </p:spPr>
        <p:txBody>
          <a:bodyPr/>
          <a:lstStyle>
            <a:lvl1pPr marL="0" indent="0" algn="ctr">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2" name="Platshållare för text 3">
            <a:extLst>
              <a:ext uri="{FF2B5EF4-FFF2-40B4-BE49-F238E27FC236}">
                <a16:creationId xmlns:a16="http://schemas.microsoft.com/office/drawing/2014/main" id="{E4388CA9-1970-4A98-BF54-8E61D7979A32}"/>
              </a:ext>
            </a:extLst>
          </p:cNvPr>
          <p:cNvSpPr>
            <a:spLocks noGrp="1"/>
          </p:cNvSpPr>
          <p:nvPr>
            <p:ph type="body" sz="half" idx="11"/>
          </p:nvPr>
        </p:nvSpPr>
        <p:spPr>
          <a:xfrm>
            <a:off x="1687666" y="4489587"/>
            <a:ext cx="2347686" cy="1178104"/>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 name="Ellips 1">
            <a:extLst>
              <a:ext uri="{FF2B5EF4-FFF2-40B4-BE49-F238E27FC236}">
                <a16:creationId xmlns:a16="http://schemas.microsoft.com/office/drawing/2014/main" id="{CBA5D5AE-90A0-F84E-8516-623F5B2BE8A0}"/>
              </a:ext>
            </a:extLst>
          </p:cNvPr>
          <p:cNvSpPr/>
          <p:nvPr userDrawn="1"/>
        </p:nvSpPr>
        <p:spPr>
          <a:xfrm>
            <a:off x="7851934" y="332922"/>
            <a:ext cx="3305060" cy="33050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F3D96504-6267-4342-A145-0E86AC076A93}"/>
              </a:ext>
            </a:extLst>
          </p:cNvPr>
          <p:cNvSpPr/>
          <p:nvPr userDrawn="1"/>
        </p:nvSpPr>
        <p:spPr>
          <a:xfrm>
            <a:off x="3606797" y="1106372"/>
            <a:ext cx="4991103" cy="4991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566C5C76-63F4-0B47-97B1-237A355768A1}"/>
              </a:ext>
            </a:extLst>
          </p:cNvPr>
          <p:cNvSpPr/>
          <p:nvPr userDrawn="1"/>
        </p:nvSpPr>
        <p:spPr>
          <a:xfrm>
            <a:off x="1208979" y="3426109"/>
            <a:ext cx="3305060" cy="33050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E02D98BA-1836-AF4E-9529-F07FDF9133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855460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DEA140EE-A257-4A04-8DA3-C7ADB8E12117}"/>
              </a:ext>
            </a:extLst>
          </p:cNvPr>
          <p:cNvSpPr/>
          <p:nvPr userDrawn="1"/>
        </p:nvSpPr>
        <p:spPr>
          <a:xfrm>
            <a:off x="0" y="1"/>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dirty="0"/>
          </a:p>
        </p:txBody>
      </p:sp>
      <p:sp>
        <p:nvSpPr>
          <p:cNvPr id="16" name="Rubrik 1">
            <a:extLst>
              <a:ext uri="{FF2B5EF4-FFF2-40B4-BE49-F238E27FC236}">
                <a16:creationId xmlns:a16="http://schemas.microsoft.com/office/drawing/2014/main" id="{0AC2633D-B76C-4618-81CA-0D6CBBCF5BE2}"/>
              </a:ext>
            </a:extLst>
          </p:cNvPr>
          <p:cNvSpPr>
            <a:spLocks noGrp="1"/>
          </p:cNvSpPr>
          <p:nvPr>
            <p:ph type="title"/>
          </p:nvPr>
        </p:nvSpPr>
        <p:spPr>
          <a:xfrm>
            <a:off x="3594099" y="2209345"/>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19" name="Platshållare för text 3">
            <a:extLst>
              <a:ext uri="{FF2B5EF4-FFF2-40B4-BE49-F238E27FC236}">
                <a16:creationId xmlns:a16="http://schemas.microsoft.com/office/drawing/2014/main" id="{9C06A5C4-C1A9-4EC5-8AB0-A144E13F7E67}"/>
              </a:ext>
            </a:extLst>
          </p:cNvPr>
          <p:cNvSpPr>
            <a:spLocks noGrp="1"/>
          </p:cNvSpPr>
          <p:nvPr>
            <p:ph type="body" sz="half" idx="2"/>
          </p:nvPr>
        </p:nvSpPr>
        <p:spPr>
          <a:xfrm>
            <a:off x="3594099" y="3741055"/>
            <a:ext cx="4991102" cy="1972946"/>
          </a:xfrm>
        </p:spPr>
        <p:txBody>
          <a:bodyPr/>
          <a:lstStyle>
            <a:lvl1pPr marL="0" indent="0" algn="ctr">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0" name="Platshållare för text 3">
            <a:extLst>
              <a:ext uri="{FF2B5EF4-FFF2-40B4-BE49-F238E27FC236}">
                <a16:creationId xmlns:a16="http://schemas.microsoft.com/office/drawing/2014/main" id="{AB0426D2-AED4-4F55-A99C-22CAB32BAA3D}"/>
              </a:ext>
            </a:extLst>
          </p:cNvPr>
          <p:cNvSpPr>
            <a:spLocks noGrp="1"/>
          </p:cNvSpPr>
          <p:nvPr>
            <p:ph type="body" sz="half" idx="10"/>
          </p:nvPr>
        </p:nvSpPr>
        <p:spPr>
          <a:xfrm>
            <a:off x="8392885" y="1332867"/>
            <a:ext cx="2347686" cy="1178104"/>
          </a:xfrm>
        </p:spPr>
        <p:txBody>
          <a:bodyPr/>
          <a:lstStyle>
            <a:lvl1pPr marL="0" indent="0" algn="ctr">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2" name="Platshållare för text 3">
            <a:extLst>
              <a:ext uri="{FF2B5EF4-FFF2-40B4-BE49-F238E27FC236}">
                <a16:creationId xmlns:a16="http://schemas.microsoft.com/office/drawing/2014/main" id="{E4388CA9-1970-4A98-BF54-8E61D7979A32}"/>
              </a:ext>
            </a:extLst>
          </p:cNvPr>
          <p:cNvSpPr>
            <a:spLocks noGrp="1"/>
          </p:cNvSpPr>
          <p:nvPr>
            <p:ph type="body" sz="half" idx="11"/>
          </p:nvPr>
        </p:nvSpPr>
        <p:spPr>
          <a:xfrm>
            <a:off x="1687666" y="4489587"/>
            <a:ext cx="2347686" cy="1178104"/>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 name="Ellips 1">
            <a:extLst>
              <a:ext uri="{FF2B5EF4-FFF2-40B4-BE49-F238E27FC236}">
                <a16:creationId xmlns:a16="http://schemas.microsoft.com/office/drawing/2014/main" id="{CBA5D5AE-90A0-F84E-8516-623F5B2BE8A0}"/>
              </a:ext>
            </a:extLst>
          </p:cNvPr>
          <p:cNvSpPr/>
          <p:nvPr userDrawn="1"/>
        </p:nvSpPr>
        <p:spPr>
          <a:xfrm>
            <a:off x="7851934" y="332922"/>
            <a:ext cx="3305060" cy="33050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Ellips 12">
            <a:extLst>
              <a:ext uri="{FF2B5EF4-FFF2-40B4-BE49-F238E27FC236}">
                <a16:creationId xmlns:a16="http://schemas.microsoft.com/office/drawing/2014/main" id="{F3D96504-6267-4342-A145-0E86AC076A93}"/>
              </a:ext>
            </a:extLst>
          </p:cNvPr>
          <p:cNvSpPr/>
          <p:nvPr userDrawn="1"/>
        </p:nvSpPr>
        <p:spPr>
          <a:xfrm>
            <a:off x="3606797" y="1106372"/>
            <a:ext cx="4991103" cy="499110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Ellips 13">
            <a:extLst>
              <a:ext uri="{FF2B5EF4-FFF2-40B4-BE49-F238E27FC236}">
                <a16:creationId xmlns:a16="http://schemas.microsoft.com/office/drawing/2014/main" id="{566C5C76-63F4-0B47-97B1-237A355768A1}"/>
              </a:ext>
            </a:extLst>
          </p:cNvPr>
          <p:cNvSpPr/>
          <p:nvPr userDrawn="1"/>
        </p:nvSpPr>
        <p:spPr>
          <a:xfrm>
            <a:off x="1208979" y="3426109"/>
            <a:ext cx="3305060" cy="33050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5" name="Bildobjekt 14">
            <a:extLst>
              <a:ext uri="{FF2B5EF4-FFF2-40B4-BE49-F238E27FC236}">
                <a16:creationId xmlns:a16="http://schemas.microsoft.com/office/drawing/2014/main" id="{9685124C-6426-DC4E-9EA6-8FE3B2E0FB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24135168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950AAD-A752-4AD2-83B0-05E97C1953BD}"/>
              </a:ext>
            </a:extLst>
          </p:cNvPr>
          <p:cNvSpPr>
            <a:spLocks noGrp="1"/>
          </p:cNvSpPr>
          <p:nvPr>
            <p:ph type="title"/>
          </p:nvPr>
        </p:nvSpPr>
        <p:spPr>
          <a:xfrm>
            <a:off x="831850" y="1709738"/>
            <a:ext cx="10515600" cy="2852737"/>
          </a:xfrm>
        </p:spPr>
        <p:txBody>
          <a:bodyPr anchor="b"/>
          <a:lstStyle>
            <a:lvl1pPr>
              <a:defRPr sz="6000" b="1" i="0">
                <a:latin typeface="Work Sans Bold Roman" pitchFamily="2" charset="77"/>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8948A3F6-5FA0-45EC-8D14-8A1754559E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044270E8-B7B2-4F15-A7B2-4551A7D92A0F}"/>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766EE260-E643-4505-8252-ED40FD48E21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C835AA0-F386-427C-BEE3-C575D94070D3}"/>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19713461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vå delar">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83B45B57-DAAF-224C-AE03-873E00FC53CC}"/>
              </a:ext>
            </a:extLst>
          </p:cNvPr>
          <p:cNvSpPr/>
          <p:nvPr userDrawn="1"/>
        </p:nvSpPr>
        <p:spPr>
          <a:xfrm>
            <a:off x="2733805" y="630197"/>
            <a:ext cx="6096000" cy="609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0A3079CD-E7A4-440B-B0A1-8B574EED574E}"/>
              </a:ext>
            </a:extLst>
          </p:cNvPr>
          <p:cNvSpPr>
            <a:spLocks noGrp="1"/>
          </p:cNvSpPr>
          <p:nvPr>
            <p:ph type="title"/>
          </p:nvPr>
        </p:nvSpPr>
        <p:spPr>
          <a:xfrm>
            <a:off x="3286254" y="2325459"/>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7" name="Platshållare för text 3">
            <a:extLst>
              <a:ext uri="{FF2B5EF4-FFF2-40B4-BE49-F238E27FC236}">
                <a16:creationId xmlns:a16="http://schemas.microsoft.com/office/drawing/2014/main" id="{FF19578D-BC4B-4F58-A2A6-D5C688E6B9EB}"/>
              </a:ext>
            </a:extLst>
          </p:cNvPr>
          <p:cNvSpPr>
            <a:spLocks noGrp="1"/>
          </p:cNvSpPr>
          <p:nvPr>
            <p:ph type="body" sz="half" idx="2"/>
          </p:nvPr>
        </p:nvSpPr>
        <p:spPr>
          <a:xfrm>
            <a:off x="3286254" y="3723964"/>
            <a:ext cx="4991102" cy="1972946"/>
          </a:xfrm>
        </p:spPr>
        <p:txBody>
          <a:bodyPr/>
          <a:lstStyle>
            <a:lvl1pPr marL="0" indent="0" algn="ctr">
              <a:buNone/>
              <a:defRPr sz="16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6" name="Bildobjekt 5">
            <a:extLst>
              <a:ext uri="{FF2B5EF4-FFF2-40B4-BE49-F238E27FC236}">
                <a16:creationId xmlns:a16="http://schemas.microsoft.com/office/drawing/2014/main" id="{9B692F4C-1B89-2249-AE6D-F189601D4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4918" y="5744093"/>
            <a:ext cx="892800" cy="892800"/>
          </a:xfrm>
          <a:prstGeom prst="rect">
            <a:avLst/>
          </a:prstGeom>
        </p:spPr>
      </p:pic>
    </p:spTree>
    <p:extLst>
      <p:ext uri="{BB962C8B-B14F-4D97-AF65-F5344CB8AC3E}">
        <p14:creationId xmlns:p14="http://schemas.microsoft.com/office/powerpoint/2010/main" val="6653933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2_Två delar">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83B45B57-DAAF-224C-AE03-873E00FC53CC}"/>
              </a:ext>
            </a:extLst>
          </p:cNvPr>
          <p:cNvSpPr/>
          <p:nvPr userDrawn="1"/>
        </p:nvSpPr>
        <p:spPr>
          <a:xfrm>
            <a:off x="2733805" y="630197"/>
            <a:ext cx="6096000" cy="6096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0A3079CD-E7A4-440B-B0A1-8B574EED574E}"/>
              </a:ext>
            </a:extLst>
          </p:cNvPr>
          <p:cNvSpPr>
            <a:spLocks noGrp="1"/>
          </p:cNvSpPr>
          <p:nvPr>
            <p:ph type="title"/>
          </p:nvPr>
        </p:nvSpPr>
        <p:spPr>
          <a:xfrm>
            <a:off x="3286254" y="2325459"/>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7" name="Platshållare för text 3">
            <a:extLst>
              <a:ext uri="{FF2B5EF4-FFF2-40B4-BE49-F238E27FC236}">
                <a16:creationId xmlns:a16="http://schemas.microsoft.com/office/drawing/2014/main" id="{FF19578D-BC4B-4F58-A2A6-D5C688E6B9EB}"/>
              </a:ext>
            </a:extLst>
          </p:cNvPr>
          <p:cNvSpPr>
            <a:spLocks noGrp="1"/>
          </p:cNvSpPr>
          <p:nvPr>
            <p:ph type="body" sz="half" idx="2"/>
          </p:nvPr>
        </p:nvSpPr>
        <p:spPr>
          <a:xfrm>
            <a:off x="3286254" y="3723964"/>
            <a:ext cx="4991102" cy="1972946"/>
          </a:xfrm>
        </p:spPr>
        <p:txBody>
          <a:bodyPr/>
          <a:lstStyle>
            <a:lvl1pPr marL="0" indent="0" algn="ctr">
              <a:buNone/>
              <a:defRPr sz="16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6" name="Bildobjekt 5">
            <a:extLst>
              <a:ext uri="{FF2B5EF4-FFF2-40B4-BE49-F238E27FC236}">
                <a16:creationId xmlns:a16="http://schemas.microsoft.com/office/drawing/2014/main" id="{0FD53B27-15EE-0145-B393-288B2CBDE0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4918" y="5744093"/>
            <a:ext cx="892800" cy="892800"/>
          </a:xfrm>
          <a:prstGeom prst="rect">
            <a:avLst/>
          </a:prstGeom>
        </p:spPr>
      </p:pic>
    </p:spTree>
    <p:extLst>
      <p:ext uri="{BB962C8B-B14F-4D97-AF65-F5344CB8AC3E}">
        <p14:creationId xmlns:p14="http://schemas.microsoft.com/office/powerpoint/2010/main" val="1961628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_Två delar">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83B45B57-DAAF-224C-AE03-873E00FC53CC}"/>
              </a:ext>
            </a:extLst>
          </p:cNvPr>
          <p:cNvSpPr/>
          <p:nvPr userDrawn="1"/>
        </p:nvSpPr>
        <p:spPr>
          <a:xfrm>
            <a:off x="2733805" y="630197"/>
            <a:ext cx="6096000" cy="6096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0A3079CD-E7A4-440B-B0A1-8B574EED574E}"/>
              </a:ext>
            </a:extLst>
          </p:cNvPr>
          <p:cNvSpPr>
            <a:spLocks noGrp="1"/>
          </p:cNvSpPr>
          <p:nvPr>
            <p:ph type="title"/>
          </p:nvPr>
        </p:nvSpPr>
        <p:spPr>
          <a:xfrm>
            <a:off x="3286254" y="2325459"/>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7" name="Platshållare för text 3">
            <a:extLst>
              <a:ext uri="{FF2B5EF4-FFF2-40B4-BE49-F238E27FC236}">
                <a16:creationId xmlns:a16="http://schemas.microsoft.com/office/drawing/2014/main" id="{FF19578D-BC4B-4F58-A2A6-D5C688E6B9EB}"/>
              </a:ext>
            </a:extLst>
          </p:cNvPr>
          <p:cNvSpPr>
            <a:spLocks noGrp="1"/>
          </p:cNvSpPr>
          <p:nvPr>
            <p:ph type="body" sz="half" idx="2"/>
          </p:nvPr>
        </p:nvSpPr>
        <p:spPr>
          <a:xfrm>
            <a:off x="3286254" y="3723964"/>
            <a:ext cx="4991102" cy="1972946"/>
          </a:xfrm>
        </p:spPr>
        <p:txBody>
          <a:bodyPr/>
          <a:lstStyle>
            <a:lvl1pPr marL="0" indent="0" algn="ctr">
              <a:buNone/>
              <a:defRPr sz="16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6" name="Bildobjekt 5">
            <a:extLst>
              <a:ext uri="{FF2B5EF4-FFF2-40B4-BE49-F238E27FC236}">
                <a16:creationId xmlns:a16="http://schemas.microsoft.com/office/drawing/2014/main" id="{CD9466E0-1492-D846-8541-2534555471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4918" y="5744093"/>
            <a:ext cx="892800" cy="892800"/>
          </a:xfrm>
          <a:prstGeom prst="rect">
            <a:avLst/>
          </a:prstGeom>
        </p:spPr>
      </p:pic>
    </p:spTree>
    <p:extLst>
      <p:ext uri="{BB962C8B-B14F-4D97-AF65-F5344CB8AC3E}">
        <p14:creationId xmlns:p14="http://schemas.microsoft.com/office/powerpoint/2010/main" val="2057550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Två delar">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83B45B57-DAAF-224C-AE03-873E00FC53CC}"/>
              </a:ext>
            </a:extLst>
          </p:cNvPr>
          <p:cNvSpPr/>
          <p:nvPr userDrawn="1"/>
        </p:nvSpPr>
        <p:spPr>
          <a:xfrm>
            <a:off x="2733805" y="630197"/>
            <a:ext cx="6096000" cy="6096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0A3079CD-E7A4-440B-B0A1-8B574EED574E}"/>
              </a:ext>
            </a:extLst>
          </p:cNvPr>
          <p:cNvSpPr>
            <a:spLocks noGrp="1"/>
          </p:cNvSpPr>
          <p:nvPr>
            <p:ph type="title"/>
          </p:nvPr>
        </p:nvSpPr>
        <p:spPr>
          <a:xfrm>
            <a:off x="3286254" y="2325459"/>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7" name="Platshållare för text 3">
            <a:extLst>
              <a:ext uri="{FF2B5EF4-FFF2-40B4-BE49-F238E27FC236}">
                <a16:creationId xmlns:a16="http://schemas.microsoft.com/office/drawing/2014/main" id="{FF19578D-BC4B-4F58-A2A6-D5C688E6B9EB}"/>
              </a:ext>
            </a:extLst>
          </p:cNvPr>
          <p:cNvSpPr>
            <a:spLocks noGrp="1"/>
          </p:cNvSpPr>
          <p:nvPr>
            <p:ph type="body" sz="half" idx="2"/>
          </p:nvPr>
        </p:nvSpPr>
        <p:spPr>
          <a:xfrm>
            <a:off x="3286254" y="3723964"/>
            <a:ext cx="4991102" cy="1972946"/>
          </a:xfrm>
        </p:spPr>
        <p:txBody>
          <a:bodyPr/>
          <a:lstStyle>
            <a:lvl1pPr marL="0" indent="0" algn="ctr">
              <a:buNone/>
              <a:defRPr sz="16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6" name="Bildobjekt 5">
            <a:extLst>
              <a:ext uri="{FF2B5EF4-FFF2-40B4-BE49-F238E27FC236}">
                <a16:creationId xmlns:a16="http://schemas.microsoft.com/office/drawing/2014/main" id="{62257284-EC0F-8046-95D2-C6675D5987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4918" y="5744093"/>
            <a:ext cx="892800" cy="892800"/>
          </a:xfrm>
          <a:prstGeom prst="rect">
            <a:avLst/>
          </a:prstGeom>
        </p:spPr>
      </p:pic>
    </p:spTree>
    <p:extLst>
      <p:ext uri="{BB962C8B-B14F-4D97-AF65-F5344CB8AC3E}">
        <p14:creationId xmlns:p14="http://schemas.microsoft.com/office/powerpoint/2010/main" val="4237425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50" name="Frihandsfigur 49">
            <a:extLst>
              <a:ext uri="{FF2B5EF4-FFF2-40B4-BE49-F238E27FC236}">
                <a16:creationId xmlns:a16="http://schemas.microsoft.com/office/drawing/2014/main" id="{43C9F5AD-840B-B54B-B69A-BDEF106D95F9}"/>
              </a:ext>
            </a:extLst>
          </p:cNvPr>
          <p:cNvSpPr/>
          <p:nvPr userDrawn="1"/>
        </p:nvSpPr>
        <p:spPr>
          <a:xfrm>
            <a:off x="4913434" y="0"/>
            <a:ext cx="7283821" cy="6858000"/>
          </a:xfrm>
          <a:custGeom>
            <a:avLst/>
            <a:gdLst>
              <a:gd name="connsiteX0" fmla="*/ 1229143 w 1955076"/>
              <a:gd name="connsiteY0" fmla="*/ 0 h 6858000"/>
              <a:gd name="connsiteX1" fmla="*/ 1955076 w 1955076"/>
              <a:gd name="connsiteY1" fmla="*/ 0 h 6858000"/>
              <a:gd name="connsiteX2" fmla="*/ 1955076 w 1955076"/>
              <a:gd name="connsiteY2" fmla="*/ 6858000 h 6858000"/>
              <a:gd name="connsiteX3" fmla="*/ 953973 w 1955076"/>
              <a:gd name="connsiteY3" fmla="*/ 6858000 h 6858000"/>
              <a:gd name="connsiteX4" fmla="*/ 863309 w 1955076"/>
              <a:gd name="connsiteY4" fmla="*/ 6716578 h 6858000"/>
              <a:gd name="connsiteX5" fmla="*/ 0 w 1955076"/>
              <a:gd name="connsiteY5" fmla="*/ 3624454 h 6858000"/>
              <a:gd name="connsiteX6" fmla="*/ 1184671 w 1955076"/>
              <a:gd name="connsiteY6" fmla="*/ 56591 h 6858000"/>
              <a:gd name="connsiteX0" fmla="*/ 1229143 w 5843904"/>
              <a:gd name="connsiteY0" fmla="*/ 0 h 6858000"/>
              <a:gd name="connsiteX1" fmla="*/ 5843904 w 5843904"/>
              <a:gd name="connsiteY1" fmla="*/ 0 h 6858000"/>
              <a:gd name="connsiteX2" fmla="*/ 1955076 w 5843904"/>
              <a:gd name="connsiteY2" fmla="*/ 6858000 h 6858000"/>
              <a:gd name="connsiteX3" fmla="*/ 953973 w 5843904"/>
              <a:gd name="connsiteY3" fmla="*/ 6858000 h 6858000"/>
              <a:gd name="connsiteX4" fmla="*/ 863309 w 5843904"/>
              <a:gd name="connsiteY4" fmla="*/ 6716578 h 6858000"/>
              <a:gd name="connsiteX5" fmla="*/ 0 w 5843904"/>
              <a:gd name="connsiteY5" fmla="*/ 3624454 h 6858000"/>
              <a:gd name="connsiteX6" fmla="*/ 1184671 w 5843904"/>
              <a:gd name="connsiteY6" fmla="*/ 56591 h 6858000"/>
              <a:gd name="connsiteX7" fmla="*/ 1229143 w 5843904"/>
              <a:gd name="connsiteY7" fmla="*/ 0 h 6858000"/>
              <a:gd name="connsiteX0" fmla="*/ 1229143 w 7273311"/>
              <a:gd name="connsiteY0" fmla="*/ 0 h 6858000"/>
              <a:gd name="connsiteX1" fmla="*/ 7273311 w 7273311"/>
              <a:gd name="connsiteY1" fmla="*/ 0 h 6858000"/>
              <a:gd name="connsiteX2" fmla="*/ 1955076 w 7273311"/>
              <a:gd name="connsiteY2" fmla="*/ 6858000 h 6858000"/>
              <a:gd name="connsiteX3" fmla="*/ 953973 w 7273311"/>
              <a:gd name="connsiteY3" fmla="*/ 6858000 h 6858000"/>
              <a:gd name="connsiteX4" fmla="*/ 863309 w 7273311"/>
              <a:gd name="connsiteY4" fmla="*/ 6716578 h 6858000"/>
              <a:gd name="connsiteX5" fmla="*/ 0 w 7273311"/>
              <a:gd name="connsiteY5" fmla="*/ 3624454 h 6858000"/>
              <a:gd name="connsiteX6" fmla="*/ 1184671 w 7273311"/>
              <a:gd name="connsiteY6" fmla="*/ 56591 h 6858000"/>
              <a:gd name="connsiteX7" fmla="*/ 1229143 w 7273311"/>
              <a:gd name="connsiteY7" fmla="*/ 0 h 6858000"/>
              <a:gd name="connsiteX0" fmla="*/ 1229143 w 7294331"/>
              <a:gd name="connsiteY0" fmla="*/ 0 h 6858000"/>
              <a:gd name="connsiteX1" fmla="*/ 7273311 w 7294331"/>
              <a:gd name="connsiteY1" fmla="*/ 0 h 6858000"/>
              <a:gd name="connsiteX2" fmla="*/ 7294331 w 7294331"/>
              <a:gd name="connsiteY2" fmla="*/ 6858000 h 6858000"/>
              <a:gd name="connsiteX3" fmla="*/ 953973 w 7294331"/>
              <a:gd name="connsiteY3" fmla="*/ 6858000 h 6858000"/>
              <a:gd name="connsiteX4" fmla="*/ 863309 w 7294331"/>
              <a:gd name="connsiteY4" fmla="*/ 6716578 h 6858000"/>
              <a:gd name="connsiteX5" fmla="*/ 0 w 7294331"/>
              <a:gd name="connsiteY5" fmla="*/ 3624454 h 6858000"/>
              <a:gd name="connsiteX6" fmla="*/ 1184671 w 7294331"/>
              <a:gd name="connsiteY6" fmla="*/ 56591 h 6858000"/>
              <a:gd name="connsiteX7" fmla="*/ 1229143 w 7294331"/>
              <a:gd name="connsiteY7" fmla="*/ 0 h 6858000"/>
              <a:gd name="connsiteX0" fmla="*/ 1229143 w 7283821"/>
              <a:gd name="connsiteY0" fmla="*/ 0 h 6858000"/>
              <a:gd name="connsiteX1" fmla="*/ 7273311 w 7283821"/>
              <a:gd name="connsiteY1" fmla="*/ 0 h 6858000"/>
              <a:gd name="connsiteX2" fmla="*/ 7283821 w 7283821"/>
              <a:gd name="connsiteY2" fmla="*/ 6858000 h 6858000"/>
              <a:gd name="connsiteX3" fmla="*/ 953973 w 7283821"/>
              <a:gd name="connsiteY3" fmla="*/ 6858000 h 6858000"/>
              <a:gd name="connsiteX4" fmla="*/ 863309 w 7283821"/>
              <a:gd name="connsiteY4" fmla="*/ 6716578 h 6858000"/>
              <a:gd name="connsiteX5" fmla="*/ 0 w 7283821"/>
              <a:gd name="connsiteY5" fmla="*/ 3624454 h 6858000"/>
              <a:gd name="connsiteX6" fmla="*/ 1184671 w 7283821"/>
              <a:gd name="connsiteY6" fmla="*/ 56591 h 6858000"/>
              <a:gd name="connsiteX7" fmla="*/ 1229143 w 7283821"/>
              <a:gd name="connsiteY7" fmla="*/ 0 h 6858000"/>
              <a:gd name="connsiteX0" fmla="*/ 1229143 w 7283821"/>
              <a:gd name="connsiteY0" fmla="*/ 0 h 6858000"/>
              <a:gd name="connsiteX1" fmla="*/ 7273311 w 7283821"/>
              <a:gd name="connsiteY1" fmla="*/ 0 h 6858000"/>
              <a:gd name="connsiteX2" fmla="*/ 7283821 w 7283821"/>
              <a:gd name="connsiteY2" fmla="*/ 6858000 h 6858000"/>
              <a:gd name="connsiteX3" fmla="*/ 953973 w 7283821"/>
              <a:gd name="connsiteY3" fmla="*/ 6858000 h 6858000"/>
              <a:gd name="connsiteX4" fmla="*/ 863309 w 7283821"/>
              <a:gd name="connsiteY4" fmla="*/ 6716578 h 6858000"/>
              <a:gd name="connsiteX5" fmla="*/ 0 w 7283821"/>
              <a:gd name="connsiteY5" fmla="*/ 3624454 h 6858000"/>
              <a:gd name="connsiteX6" fmla="*/ 1184671 w 7283821"/>
              <a:gd name="connsiteY6" fmla="*/ 56591 h 6858000"/>
              <a:gd name="connsiteX7" fmla="*/ 1229143 w 7283821"/>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83821" h="6858000">
                <a:moveTo>
                  <a:pt x="1229143" y="0"/>
                </a:moveTo>
                <a:lnTo>
                  <a:pt x="7273311" y="0"/>
                </a:lnTo>
                <a:cubicBezTo>
                  <a:pt x="7280318" y="2286000"/>
                  <a:pt x="7276814" y="4572000"/>
                  <a:pt x="7283821" y="6858000"/>
                </a:cubicBezTo>
                <a:lnTo>
                  <a:pt x="953973" y="6858000"/>
                </a:lnTo>
                <a:lnTo>
                  <a:pt x="863309" y="6716578"/>
                </a:lnTo>
                <a:cubicBezTo>
                  <a:pt x="315475" y="5814964"/>
                  <a:pt x="0" y="4756550"/>
                  <a:pt x="0" y="3624454"/>
                </a:cubicBezTo>
                <a:cubicBezTo>
                  <a:pt x="0" y="2286522"/>
                  <a:pt x="440622" y="1051503"/>
                  <a:pt x="1184671" y="56591"/>
                </a:cubicBezTo>
                <a:lnTo>
                  <a:pt x="1229143" y="0"/>
                </a:lnTo>
                <a:close/>
              </a:path>
            </a:pathLst>
          </a:custGeom>
          <a:solidFill>
            <a:srgbClr val="006F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dirty="0"/>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13" name="Rubrik 1">
            <a:extLst>
              <a:ext uri="{FF2B5EF4-FFF2-40B4-BE49-F238E27FC236}">
                <a16:creationId xmlns:a16="http://schemas.microsoft.com/office/drawing/2014/main" id="{DF56CDB7-482D-6641-AF97-F53F4549B75A}"/>
              </a:ext>
            </a:extLst>
          </p:cNvPr>
          <p:cNvSpPr txBox="1">
            <a:spLocks/>
          </p:cNvSpPr>
          <p:nvPr userDrawn="1"/>
        </p:nvSpPr>
        <p:spPr>
          <a:xfrm>
            <a:off x="839788" y="847899"/>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b="1" i="0" dirty="0">
              <a:latin typeface="Work Sans Bold Roman" pitchFamily="2" charset="77"/>
            </a:endParaRPr>
          </a:p>
        </p:txBody>
      </p:sp>
      <p:sp>
        <p:nvSpPr>
          <p:cNvPr id="15" name="Rubrik 1">
            <a:extLst>
              <a:ext uri="{FF2B5EF4-FFF2-40B4-BE49-F238E27FC236}">
                <a16:creationId xmlns:a16="http://schemas.microsoft.com/office/drawing/2014/main" id="{BB5363A8-6CB0-8D4B-8537-83F007B46DCD}"/>
              </a:ext>
            </a:extLst>
          </p:cNvPr>
          <p:cNvSpPr>
            <a:spLocks noGrp="1"/>
          </p:cNvSpPr>
          <p:nvPr>
            <p:ph type="ctrTitle"/>
          </p:nvPr>
        </p:nvSpPr>
        <p:spPr>
          <a:xfrm>
            <a:off x="6417154" y="2268421"/>
            <a:ext cx="4448945" cy="2387600"/>
          </a:xfrm>
        </p:spPr>
        <p:txBody>
          <a:bodyPr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sp>
        <p:nvSpPr>
          <p:cNvPr id="56" name="Platshållare för text 3">
            <a:extLst>
              <a:ext uri="{FF2B5EF4-FFF2-40B4-BE49-F238E27FC236}">
                <a16:creationId xmlns:a16="http://schemas.microsoft.com/office/drawing/2014/main" id="{7912939E-BF94-0741-88CA-0ED803E4819C}"/>
              </a:ext>
            </a:extLst>
          </p:cNvPr>
          <p:cNvSpPr>
            <a:spLocks noGrp="1"/>
          </p:cNvSpPr>
          <p:nvPr>
            <p:ph type="body" sz="half" idx="2"/>
          </p:nvPr>
        </p:nvSpPr>
        <p:spPr>
          <a:xfrm>
            <a:off x="839788" y="2448099"/>
            <a:ext cx="3932237" cy="3078518"/>
          </a:xfrm>
        </p:spPr>
        <p:txBody>
          <a:bodyPr/>
          <a:lstStyle>
            <a:lvl1pPr marL="0" indent="0">
              <a:buNone/>
              <a:defRPr sz="1600" b="0" i="0">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7" name="Platshållare för text 3">
            <a:extLst>
              <a:ext uri="{FF2B5EF4-FFF2-40B4-BE49-F238E27FC236}">
                <a16:creationId xmlns:a16="http://schemas.microsoft.com/office/drawing/2014/main" id="{98E69BE7-B3C2-AF47-8BC8-0DBB57A6BCCB}"/>
              </a:ext>
            </a:extLst>
          </p:cNvPr>
          <p:cNvSpPr>
            <a:spLocks noGrp="1"/>
          </p:cNvSpPr>
          <p:nvPr>
            <p:ph type="body" sz="half" idx="10"/>
          </p:nvPr>
        </p:nvSpPr>
        <p:spPr>
          <a:xfrm>
            <a:off x="839787" y="908840"/>
            <a:ext cx="3932237" cy="1539259"/>
          </a:xfrm>
        </p:spPr>
        <p:txBody>
          <a:bodyPr/>
          <a:lstStyle>
            <a:lvl1pPr marL="0" indent="0">
              <a:buNone/>
              <a:defRPr sz="3200" b="1" i="0">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10" name="Bildobjekt 9">
            <a:extLst>
              <a:ext uri="{FF2B5EF4-FFF2-40B4-BE49-F238E27FC236}">
                <a16:creationId xmlns:a16="http://schemas.microsoft.com/office/drawing/2014/main" id="{F48920FC-09B3-AE47-AA4D-6558711AB9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38215249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3_Rubrikbild">
    <p:spTree>
      <p:nvGrpSpPr>
        <p:cNvPr id="1" name=""/>
        <p:cNvGrpSpPr/>
        <p:nvPr/>
      </p:nvGrpSpPr>
      <p:grpSpPr>
        <a:xfrm>
          <a:off x="0" y="0"/>
          <a:ext cx="0" cy="0"/>
          <a:chOff x="0" y="0"/>
          <a:chExt cx="0" cy="0"/>
        </a:xfrm>
      </p:grpSpPr>
      <p:sp>
        <p:nvSpPr>
          <p:cNvPr id="19" name="Frihandsfigur 18">
            <a:extLst>
              <a:ext uri="{FF2B5EF4-FFF2-40B4-BE49-F238E27FC236}">
                <a16:creationId xmlns:a16="http://schemas.microsoft.com/office/drawing/2014/main" id="{2920A936-214B-A542-9116-B27F2FAF9042}"/>
              </a:ext>
            </a:extLst>
          </p:cNvPr>
          <p:cNvSpPr/>
          <p:nvPr userDrawn="1"/>
        </p:nvSpPr>
        <p:spPr>
          <a:xfrm>
            <a:off x="5717040" y="0"/>
            <a:ext cx="6474960" cy="6858000"/>
          </a:xfrm>
          <a:custGeom>
            <a:avLst/>
            <a:gdLst>
              <a:gd name="connsiteX0" fmla="*/ 0 w 6474960"/>
              <a:gd name="connsiteY0" fmla="*/ 0 h 6858000"/>
              <a:gd name="connsiteX1" fmla="*/ 6474960 w 6474960"/>
              <a:gd name="connsiteY1" fmla="*/ 0 h 6858000"/>
              <a:gd name="connsiteX2" fmla="*/ 6474960 w 6474960"/>
              <a:gd name="connsiteY2" fmla="*/ 6858000 h 6858000"/>
              <a:gd name="connsiteX3" fmla="*/ 0 w 6474960"/>
              <a:gd name="connsiteY3" fmla="*/ 6858000 h 6858000"/>
              <a:gd name="connsiteX4" fmla="*/ 67507 w 6474960"/>
              <a:gd name="connsiteY4" fmla="*/ 6763069 h 6858000"/>
              <a:gd name="connsiteX5" fmla="*/ 1085924 w 6474960"/>
              <a:gd name="connsiteY5" fmla="*/ 3429000 h 6858000"/>
              <a:gd name="connsiteX6" fmla="*/ 67507 w 6474960"/>
              <a:gd name="connsiteY6" fmla="*/ 949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960" h="6858000">
                <a:moveTo>
                  <a:pt x="0" y="0"/>
                </a:moveTo>
                <a:lnTo>
                  <a:pt x="6474960" y="0"/>
                </a:lnTo>
                <a:lnTo>
                  <a:pt x="6474960" y="6858000"/>
                </a:lnTo>
                <a:lnTo>
                  <a:pt x="0" y="6858000"/>
                </a:lnTo>
                <a:lnTo>
                  <a:pt x="67507" y="6763069"/>
                </a:lnTo>
                <a:cubicBezTo>
                  <a:pt x="710483" y="5811340"/>
                  <a:pt x="1085924" y="4664014"/>
                  <a:pt x="1085924" y="3429000"/>
                </a:cubicBezTo>
                <a:cubicBezTo>
                  <a:pt x="1085924" y="2193986"/>
                  <a:pt x="710483" y="1046661"/>
                  <a:pt x="67507" y="9493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2" name="Rubrik 1">
            <a:extLst>
              <a:ext uri="{FF2B5EF4-FFF2-40B4-BE49-F238E27FC236}">
                <a16:creationId xmlns:a16="http://schemas.microsoft.com/office/drawing/2014/main" id="{196ECC0A-B7A8-435B-8A16-9F118B1986F4}"/>
              </a:ext>
            </a:extLst>
          </p:cNvPr>
          <p:cNvSpPr>
            <a:spLocks noGrp="1"/>
          </p:cNvSpPr>
          <p:nvPr>
            <p:ph type="ctrTitle"/>
          </p:nvPr>
        </p:nvSpPr>
        <p:spPr>
          <a:xfrm>
            <a:off x="7336465" y="2235200"/>
            <a:ext cx="4448945" cy="2387600"/>
          </a:xfrm>
        </p:spPr>
        <p:txBody>
          <a:bodyPr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sp>
        <p:nvSpPr>
          <p:cNvPr id="24" name="Platshållare för text 3">
            <a:extLst>
              <a:ext uri="{FF2B5EF4-FFF2-40B4-BE49-F238E27FC236}">
                <a16:creationId xmlns:a16="http://schemas.microsoft.com/office/drawing/2014/main" id="{8EB91B1C-D609-4142-9189-A1EA9FF81025}"/>
              </a:ext>
            </a:extLst>
          </p:cNvPr>
          <p:cNvSpPr>
            <a:spLocks noGrp="1"/>
          </p:cNvSpPr>
          <p:nvPr>
            <p:ph type="body" sz="half" idx="2"/>
          </p:nvPr>
        </p:nvSpPr>
        <p:spPr>
          <a:xfrm>
            <a:off x="839788" y="2602358"/>
            <a:ext cx="3932237" cy="3078518"/>
          </a:xfrm>
        </p:spPr>
        <p:txBody>
          <a:bodyPr/>
          <a:lstStyle>
            <a:lvl1pPr marL="0" indent="0">
              <a:buNone/>
              <a:defRPr sz="1600" b="0" i="0">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5" name="Platshållare för text 3">
            <a:extLst>
              <a:ext uri="{FF2B5EF4-FFF2-40B4-BE49-F238E27FC236}">
                <a16:creationId xmlns:a16="http://schemas.microsoft.com/office/drawing/2014/main" id="{C1FA829F-2C93-3F42-B67C-EBF2509DA387}"/>
              </a:ext>
            </a:extLst>
          </p:cNvPr>
          <p:cNvSpPr>
            <a:spLocks noGrp="1"/>
          </p:cNvSpPr>
          <p:nvPr>
            <p:ph type="body" sz="half" idx="11"/>
          </p:nvPr>
        </p:nvSpPr>
        <p:spPr>
          <a:xfrm>
            <a:off x="839787" y="908840"/>
            <a:ext cx="3932237" cy="1539259"/>
          </a:xfrm>
        </p:spPr>
        <p:txBody>
          <a:bodyPr/>
          <a:lstStyle>
            <a:lvl1pPr marL="0" indent="0">
              <a:buNone/>
              <a:defRPr sz="3200" b="1" i="0">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7" name="Bildobjekt 6">
            <a:extLst>
              <a:ext uri="{FF2B5EF4-FFF2-40B4-BE49-F238E27FC236}">
                <a16:creationId xmlns:a16="http://schemas.microsoft.com/office/drawing/2014/main" id="{E225286F-CF3D-3C49-8543-AE6FEF8FFB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2510383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Rubrikbild">
    <p:spTree>
      <p:nvGrpSpPr>
        <p:cNvPr id="1" name=""/>
        <p:cNvGrpSpPr/>
        <p:nvPr/>
      </p:nvGrpSpPr>
      <p:grpSpPr>
        <a:xfrm>
          <a:off x="0" y="0"/>
          <a:ext cx="0" cy="0"/>
          <a:chOff x="0" y="0"/>
          <a:chExt cx="0" cy="0"/>
        </a:xfrm>
      </p:grpSpPr>
      <p:sp>
        <p:nvSpPr>
          <p:cNvPr id="19" name="Frihandsfigur 18">
            <a:extLst>
              <a:ext uri="{FF2B5EF4-FFF2-40B4-BE49-F238E27FC236}">
                <a16:creationId xmlns:a16="http://schemas.microsoft.com/office/drawing/2014/main" id="{C79F0062-1348-5D43-BF7B-D8EBC66F149B}"/>
              </a:ext>
            </a:extLst>
          </p:cNvPr>
          <p:cNvSpPr/>
          <p:nvPr userDrawn="1"/>
        </p:nvSpPr>
        <p:spPr>
          <a:xfrm>
            <a:off x="5717040" y="0"/>
            <a:ext cx="6474960" cy="6858000"/>
          </a:xfrm>
          <a:custGeom>
            <a:avLst/>
            <a:gdLst>
              <a:gd name="connsiteX0" fmla="*/ 0 w 6474960"/>
              <a:gd name="connsiteY0" fmla="*/ 0 h 6858000"/>
              <a:gd name="connsiteX1" fmla="*/ 6474960 w 6474960"/>
              <a:gd name="connsiteY1" fmla="*/ 0 h 6858000"/>
              <a:gd name="connsiteX2" fmla="*/ 6474960 w 6474960"/>
              <a:gd name="connsiteY2" fmla="*/ 6858000 h 6858000"/>
              <a:gd name="connsiteX3" fmla="*/ 0 w 6474960"/>
              <a:gd name="connsiteY3" fmla="*/ 6858000 h 6858000"/>
              <a:gd name="connsiteX4" fmla="*/ 67507 w 6474960"/>
              <a:gd name="connsiteY4" fmla="*/ 6763069 h 6858000"/>
              <a:gd name="connsiteX5" fmla="*/ 1085924 w 6474960"/>
              <a:gd name="connsiteY5" fmla="*/ 3429000 h 6858000"/>
              <a:gd name="connsiteX6" fmla="*/ 67507 w 6474960"/>
              <a:gd name="connsiteY6" fmla="*/ 9493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960" h="6858000">
                <a:moveTo>
                  <a:pt x="0" y="0"/>
                </a:moveTo>
                <a:lnTo>
                  <a:pt x="6474960" y="0"/>
                </a:lnTo>
                <a:lnTo>
                  <a:pt x="6474960" y="6858000"/>
                </a:lnTo>
                <a:lnTo>
                  <a:pt x="0" y="6858000"/>
                </a:lnTo>
                <a:lnTo>
                  <a:pt x="67507" y="6763069"/>
                </a:lnTo>
                <a:cubicBezTo>
                  <a:pt x="710483" y="5811340"/>
                  <a:pt x="1085924" y="4664014"/>
                  <a:pt x="1085924" y="3429000"/>
                </a:cubicBezTo>
                <a:cubicBezTo>
                  <a:pt x="1085924" y="2193986"/>
                  <a:pt x="710483" y="1046661"/>
                  <a:pt x="67507" y="94932"/>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10" name="Platshållare för text 3">
            <a:extLst>
              <a:ext uri="{FF2B5EF4-FFF2-40B4-BE49-F238E27FC236}">
                <a16:creationId xmlns:a16="http://schemas.microsoft.com/office/drawing/2014/main" id="{409FF6A9-84B5-9A4F-B488-AB17273C6D44}"/>
              </a:ext>
            </a:extLst>
          </p:cNvPr>
          <p:cNvSpPr>
            <a:spLocks noGrp="1"/>
          </p:cNvSpPr>
          <p:nvPr>
            <p:ph type="body" sz="half" idx="10"/>
          </p:nvPr>
        </p:nvSpPr>
        <p:spPr>
          <a:xfrm>
            <a:off x="7159072" y="2600499"/>
            <a:ext cx="3932237" cy="3078518"/>
          </a:xfrm>
        </p:spPr>
        <p:txBody>
          <a:bodyPr/>
          <a:lstStyle>
            <a:lvl1pPr marL="0" indent="0">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0" name="Platshållare för text 3">
            <a:extLst>
              <a:ext uri="{FF2B5EF4-FFF2-40B4-BE49-F238E27FC236}">
                <a16:creationId xmlns:a16="http://schemas.microsoft.com/office/drawing/2014/main" id="{54D13819-C6B5-C145-9C09-2BD312C22A4D}"/>
              </a:ext>
            </a:extLst>
          </p:cNvPr>
          <p:cNvSpPr>
            <a:spLocks noGrp="1"/>
          </p:cNvSpPr>
          <p:nvPr>
            <p:ph type="body" sz="half" idx="2"/>
          </p:nvPr>
        </p:nvSpPr>
        <p:spPr>
          <a:xfrm>
            <a:off x="839788" y="2602358"/>
            <a:ext cx="3932237" cy="3078518"/>
          </a:xfrm>
        </p:spPr>
        <p:txBody>
          <a:bodyPr/>
          <a:lstStyle>
            <a:lvl1pPr marL="0" indent="0">
              <a:buNone/>
              <a:defRPr sz="1600" b="0" i="0">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1" name="Platshållare för text 3">
            <a:extLst>
              <a:ext uri="{FF2B5EF4-FFF2-40B4-BE49-F238E27FC236}">
                <a16:creationId xmlns:a16="http://schemas.microsoft.com/office/drawing/2014/main" id="{05D78988-B41D-7748-93C6-A9DCC356274B}"/>
              </a:ext>
            </a:extLst>
          </p:cNvPr>
          <p:cNvSpPr>
            <a:spLocks noGrp="1"/>
          </p:cNvSpPr>
          <p:nvPr>
            <p:ph type="body" sz="half" idx="11"/>
          </p:nvPr>
        </p:nvSpPr>
        <p:spPr>
          <a:xfrm>
            <a:off x="839787" y="908840"/>
            <a:ext cx="3932237" cy="1539259"/>
          </a:xfrm>
        </p:spPr>
        <p:txBody>
          <a:bodyPr/>
          <a:lstStyle>
            <a:lvl1pPr marL="0" indent="0">
              <a:buNone/>
              <a:defRPr sz="3200" b="1" i="0">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2" name="Platshållare för text 3">
            <a:extLst>
              <a:ext uri="{FF2B5EF4-FFF2-40B4-BE49-F238E27FC236}">
                <a16:creationId xmlns:a16="http://schemas.microsoft.com/office/drawing/2014/main" id="{404A1C10-F298-4140-822D-AD05DB7210B1}"/>
              </a:ext>
            </a:extLst>
          </p:cNvPr>
          <p:cNvSpPr>
            <a:spLocks noGrp="1"/>
          </p:cNvSpPr>
          <p:nvPr>
            <p:ph type="body" sz="half" idx="12"/>
          </p:nvPr>
        </p:nvSpPr>
        <p:spPr>
          <a:xfrm>
            <a:off x="7159072" y="908840"/>
            <a:ext cx="3932237" cy="1539259"/>
          </a:xfrm>
        </p:spPr>
        <p:txBody>
          <a:bodyPr/>
          <a:lstStyle>
            <a:lvl1pPr marL="0" indent="0">
              <a:buNone/>
              <a:defRPr sz="32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9" name="Bildobjekt 8">
            <a:extLst>
              <a:ext uri="{FF2B5EF4-FFF2-40B4-BE49-F238E27FC236}">
                <a16:creationId xmlns:a16="http://schemas.microsoft.com/office/drawing/2014/main" id="{EECCAD6F-1078-A844-99F3-97F7DF40FF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20186330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6_Rubrikbi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84C97756-326F-9946-8C75-90381BDC4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92"/>
            <a:ext cx="12196964" cy="6860792"/>
          </a:xfrm>
          <a:prstGeom prst="rect">
            <a:avLst/>
          </a:prstGeom>
        </p:spPr>
      </p:pic>
      <p:sp>
        <p:nvSpPr>
          <p:cNvPr id="7" name="Ellips 6">
            <a:extLst>
              <a:ext uri="{FF2B5EF4-FFF2-40B4-BE49-F238E27FC236}">
                <a16:creationId xmlns:a16="http://schemas.microsoft.com/office/drawing/2014/main" id="{CCD33F61-E13C-B647-B02B-5B1EAB176B67}"/>
              </a:ext>
            </a:extLst>
          </p:cNvPr>
          <p:cNvSpPr/>
          <p:nvPr userDrawn="1"/>
        </p:nvSpPr>
        <p:spPr>
          <a:xfrm>
            <a:off x="3251200" y="584200"/>
            <a:ext cx="5689600" cy="5689600"/>
          </a:xfrm>
          <a:prstGeom prst="ellipse">
            <a:avLst/>
          </a:prstGeom>
          <a:solidFill>
            <a:schemeClr val="accent2">
              <a:alpha val="7960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2" name="Rubrik 1">
            <a:extLst>
              <a:ext uri="{FF2B5EF4-FFF2-40B4-BE49-F238E27FC236}">
                <a16:creationId xmlns:a16="http://schemas.microsoft.com/office/drawing/2014/main" id="{196ECC0A-B7A8-435B-8A16-9F118B1986F4}"/>
              </a:ext>
            </a:extLst>
          </p:cNvPr>
          <p:cNvSpPr>
            <a:spLocks noGrp="1"/>
          </p:cNvSpPr>
          <p:nvPr>
            <p:ph type="ctrTitle"/>
          </p:nvPr>
        </p:nvSpPr>
        <p:spPr>
          <a:xfrm>
            <a:off x="3396953" y="2235200"/>
            <a:ext cx="5398093" cy="2387600"/>
          </a:xfrm>
        </p:spPr>
        <p:txBody>
          <a:bodyPr wrap="square"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480FFAE6-CA9D-5C43-95D3-D1122D64C8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872320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8_Rubrikbild">
    <p:spTree>
      <p:nvGrpSpPr>
        <p:cNvPr id="1" name=""/>
        <p:cNvGrpSpPr/>
        <p:nvPr/>
      </p:nvGrpSpPr>
      <p:grpSpPr>
        <a:xfrm>
          <a:off x="0" y="0"/>
          <a:ext cx="0" cy="0"/>
          <a:chOff x="0" y="0"/>
          <a:chExt cx="0" cy="0"/>
        </a:xfrm>
      </p:grpSpPr>
      <p:pic>
        <p:nvPicPr>
          <p:cNvPr id="5" name="Bildobjekt 4" descr="En bild som visar inomhus&#10;&#10;Automatiskt genererad beskrivning">
            <a:extLst>
              <a:ext uri="{FF2B5EF4-FFF2-40B4-BE49-F238E27FC236}">
                <a16:creationId xmlns:a16="http://schemas.microsoft.com/office/drawing/2014/main" id="{C0B0359E-59F9-A04B-B2DC-272DECE287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7" name="Ellips 6">
            <a:extLst>
              <a:ext uri="{FF2B5EF4-FFF2-40B4-BE49-F238E27FC236}">
                <a16:creationId xmlns:a16="http://schemas.microsoft.com/office/drawing/2014/main" id="{CCD33F61-E13C-B647-B02B-5B1EAB176B67}"/>
              </a:ext>
            </a:extLst>
          </p:cNvPr>
          <p:cNvSpPr/>
          <p:nvPr userDrawn="1"/>
        </p:nvSpPr>
        <p:spPr>
          <a:xfrm>
            <a:off x="3251200" y="584200"/>
            <a:ext cx="5689600" cy="5689600"/>
          </a:xfrm>
          <a:prstGeom prst="ellipse">
            <a:avLst/>
          </a:prstGeom>
          <a:solidFill>
            <a:schemeClr val="accent3">
              <a:alpha val="7960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2" name="Rubrik 1">
            <a:extLst>
              <a:ext uri="{FF2B5EF4-FFF2-40B4-BE49-F238E27FC236}">
                <a16:creationId xmlns:a16="http://schemas.microsoft.com/office/drawing/2014/main" id="{196ECC0A-B7A8-435B-8A16-9F118B1986F4}"/>
              </a:ext>
            </a:extLst>
          </p:cNvPr>
          <p:cNvSpPr>
            <a:spLocks noGrp="1"/>
          </p:cNvSpPr>
          <p:nvPr>
            <p:ph type="ctrTitle"/>
          </p:nvPr>
        </p:nvSpPr>
        <p:spPr>
          <a:xfrm>
            <a:off x="3396953" y="2235200"/>
            <a:ext cx="5398093" cy="2387600"/>
          </a:xfrm>
        </p:spPr>
        <p:txBody>
          <a:bodyPr wrap="square"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B2031F8A-918B-4847-AE48-94C6A8E354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736029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7_Rubrikbild">
    <p:spTree>
      <p:nvGrpSpPr>
        <p:cNvPr id="1" name=""/>
        <p:cNvGrpSpPr/>
        <p:nvPr/>
      </p:nvGrpSpPr>
      <p:grpSpPr>
        <a:xfrm>
          <a:off x="0" y="0"/>
          <a:ext cx="0" cy="0"/>
          <a:chOff x="0" y="0"/>
          <a:chExt cx="0" cy="0"/>
        </a:xfrm>
      </p:grpSpPr>
      <p:pic>
        <p:nvPicPr>
          <p:cNvPr id="5" name="Bildobjekt 4" descr="En bild som visar person, inomhus, fönster, person&#10;&#10;Automatiskt genererad beskrivning">
            <a:extLst>
              <a:ext uri="{FF2B5EF4-FFF2-40B4-BE49-F238E27FC236}">
                <a16:creationId xmlns:a16="http://schemas.microsoft.com/office/drawing/2014/main" id="{12A1E87C-47C9-0346-847E-18D180EF65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617" r="24264" b="23420"/>
          <a:stretch/>
        </p:blipFill>
        <p:spPr>
          <a:xfrm>
            <a:off x="0" y="-1"/>
            <a:ext cx="12192000" cy="6858001"/>
          </a:xfrm>
          <a:prstGeom prst="rect">
            <a:avLst/>
          </a:prstGeom>
        </p:spPr>
      </p:pic>
      <p:sp>
        <p:nvSpPr>
          <p:cNvPr id="7" name="Ellips 6">
            <a:extLst>
              <a:ext uri="{FF2B5EF4-FFF2-40B4-BE49-F238E27FC236}">
                <a16:creationId xmlns:a16="http://schemas.microsoft.com/office/drawing/2014/main" id="{CCD33F61-E13C-B647-B02B-5B1EAB176B67}"/>
              </a:ext>
            </a:extLst>
          </p:cNvPr>
          <p:cNvSpPr/>
          <p:nvPr userDrawn="1"/>
        </p:nvSpPr>
        <p:spPr>
          <a:xfrm>
            <a:off x="3251200" y="584200"/>
            <a:ext cx="5689600" cy="5689600"/>
          </a:xfrm>
          <a:prstGeom prst="ellipse">
            <a:avLst/>
          </a:prstGeom>
          <a:solidFill>
            <a:schemeClr val="accent4">
              <a:alpha val="79608"/>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2" name="Rubrik 1">
            <a:extLst>
              <a:ext uri="{FF2B5EF4-FFF2-40B4-BE49-F238E27FC236}">
                <a16:creationId xmlns:a16="http://schemas.microsoft.com/office/drawing/2014/main" id="{196ECC0A-B7A8-435B-8A16-9F118B1986F4}"/>
              </a:ext>
            </a:extLst>
          </p:cNvPr>
          <p:cNvSpPr>
            <a:spLocks noGrp="1"/>
          </p:cNvSpPr>
          <p:nvPr>
            <p:ph type="ctrTitle"/>
          </p:nvPr>
        </p:nvSpPr>
        <p:spPr>
          <a:xfrm>
            <a:off x="3396953" y="2235200"/>
            <a:ext cx="5398093" cy="2387600"/>
          </a:xfrm>
        </p:spPr>
        <p:txBody>
          <a:bodyPr wrap="square"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210B3C2D-9B9E-F541-9925-7FD2B11C177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32833964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57AFD-24B3-44B5-AD87-8CCA28F552BC}"/>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00D19452-47C6-4976-8B8E-86C083AD2D20}"/>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19C576B1-5168-443B-8E70-0E062C8B9A0E}"/>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C549C9E5-FA6C-47BD-BFE8-B9BA60D5EEF5}"/>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6" name="Platshållare för sidfot 5">
            <a:extLst>
              <a:ext uri="{FF2B5EF4-FFF2-40B4-BE49-F238E27FC236}">
                <a16:creationId xmlns:a16="http://schemas.microsoft.com/office/drawing/2014/main" id="{1896EA87-D2E7-48E9-BDFA-F146289125B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4AC3EC8-6347-42EE-B894-C939EA79D082}"/>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2419873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1_Tom">
    <p:spTree>
      <p:nvGrpSpPr>
        <p:cNvPr id="1" name=""/>
        <p:cNvGrpSpPr/>
        <p:nvPr/>
      </p:nvGrpSpPr>
      <p:grpSpPr>
        <a:xfrm>
          <a:off x="0" y="0"/>
          <a:ext cx="0" cy="0"/>
          <a:chOff x="0" y="0"/>
          <a:chExt cx="0" cy="0"/>
        </a:xfrm>
      </p:grpSpPr>
      <p:pic>
        <p:nvPicPr>
          <p:cNvPr id="9" name="Bildobjekt 8" descr="En bild som visar redskap, inomhus, nära, sitter&#10;&#10;Automatiskt genererad beskrivning">
            <a:extLst>
              <a:ext uri="{FF2B5EF4-FFF2-40B4-BE49-F238E27FC236}">
                <a16:creationId xmlns:a16="http://schemas.microsoft.com/office/drawing/2014/main" id="{47E07249-3211-6A4A-9F07-81E9254391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79"/>
          <a:stretch/>
        </p:blipFill>
        <p:spPr>
          <a:xfrm>
            <a:off x="-7794" y="-1"/>
            <a:ext cx="12199793" cy="6858001"/>
          </a:xfrm>
          <a:prstGeom prst="rect">
            <a:avLst/>
          </a:prstGeom>
        </p:spPr>
      </p:pic>
      <p:sp>
        <p:nvSpPr>
          <p:cNvPr id="2" name="Rektangel 1">
            <a:extLst>
              <a:ext uri="{FF2B5EF4-FFF2-40B4-BE49-F238E27FC236}">
                <a16:creationId xmlns:a16="http://schemas.microsoft.com/office/drawing/2014/main" id="{82476AA6-45CA-414F-8E5E-B1DD01BBEF76}"/>
              </a:ext>
            </a:extLst>
          </p:cNvPr>
          <p:cNvSpPr/>
          <p:nvPr userDrawn="1"/>
        </p:nvSpPr>
        <p:spPr>
          <a:xfrm>
            <a:off x="-7794" y="-2"/>
            <a:ext cx="12207586" cy="3524278"/>
          </a:xfrm>
          <a:prstGeom prst="rect">
            <a:avLst/>
          </a:prstGeom>
          <a:solidFill>
            <a:srgbClr val="87A33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8BC961F3-F023-4D38-AAAE-9D9AB4752912}"/>
              </a:ext>
            </a:extLst>
          </p:cNvPr>
          <p:cNvSpPr/>
          <p:nvPr userDrawn="1"/>
        </p:nvSpPr>
        <p:spPr>
          <a:xfrm>
            <a:off x="-1" y="3524275"/>
            <a:ext cx="6095999" cy="3333725"/>
          </a:xfrm>
          <a:prstGeom prst="rect">
            <a:avLst/>
          </a:prstGeom>
          <a:solidFill>
            <a:srgbClr val="87A33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52742CD-DE8D-4696-9C47-9CE538E1F806}"/>
              </a:ext>
            </a:extLst>
          </p:cNvPr>
          <p:cNvSpPr/>
          <p:nvPr userDrawn="1"/>
        </p:nvSpPr>
        <p:spPr>
          <a:xfrm>
            <a:off x="6096000" y="3524275"/>
            <a:ext cx="6103792" cy="3333726"/>
          </a:xfrm>
          <a:prstGeom prst="rect">
            <a:avLst/>
          </a:prstGeom>
          <a:solidFill>
            <a:srgbClr val="87A33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6081CB63-0160-4858-97BD-90E3AAEE962D}"/>
              </a:ext>
            </a:extLst>
          </p:cNvPr>
          <p:cNvSpPr>
            <a:spLocks noGrp="1"/>
          </p:cNvSpPr>
          <p:nvPr>
            <p:ph type="title"/>
          </p:nvPr>
        </p:nvSpPr>
        <p:spPr>
          <a:xfrm>
            <a:off x="3594098" y="1418997"/>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17" name="Platshållare för text 3">
            <a:extLst>
              <a:ext uri="{FF2B5EF4-FFF2-40B4-BE49-F238E27FC236}">
                <a16:creationId xmlns:a16="http://schemas.microsoft.com/office/drawing/2014/main" id="{C0EB9512-6236-FD46-ADD6-AD55F9D52C81}"/>
              </a:ext>
            </a:extLst>
          </p:cNvPr>
          <p:cNvSpPr>
            <a:spLocks noGrp="1"/>
          </p:cNvSpPr>
          <p:nvPr>
            <p:ph type="body" sz="half" idx="11"/>
          </p:nvPr>
        </p:nvSpPr>
        <p:spPr>
          <a:xfrm>
            <a:off x="1077985" y="4135007"/>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8" name="Platshållare för text 3">
            <a:extLst>
              <a:ext uri="{FF2B5EF4-FFF2-40B4-BE49-F238E27FC236}">
                <a16:creationId xmlns:a16="http://schemas.microsoft.com/office/drawing/2014/main" id="{9883C3DF-0563-484C-BCA8-808D373DE886}"/>
              </a:ext>
            </a:extLst>
          </p:cNvPr>
          <p:cNvSpPr>
            <a:spLocks noGrp="1"/>
          </p:cNvSpPr>
          <p:nvPr>
            <p:ph type="body" sz="half" idx="12"/>
          </p:nvPr>
        </p:nvSpPr>
        <p:spPr>
          <a:xfrm>
            <a:off x="7199369" y="4135006"/>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11" name="Bildobjekt 10">
            <a:extLst>
              <a:ext uri="{FF2B5EF4-FFF2-40B4-BE49-F238E27FC236}">
                <a16:creationId xmlns:a16="http://schemas.microsoft.com/office/drawing/2014/main" id="{3E7531C6-5592-BF4C-A06B-78714F0F11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16718141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0_Tom">
    <p:spTree>
      <p:nvGrpSpPr>
        <p:cNvPr id="1" name=""/>
        <p:cNvGrpSpPr/>
        <p:nvPr/>
      </p:nvGrpSpPr>
      <p:grpSpPr>
        <a:xfrm>
          <a:off x="0" y="0"/>
          <a:ext cx="0" cy="0"/>
          <a:chOff x="0" y="0"/>
          <a:chExt cx="0" cy="0"/>
        </a:xfrm>
      </p:grpSpPr>
      <p:pic>
        <p:nvPicPr>
          <p:cNvPr id="9" name="Bildobjekt 8" descr="En bild som visar redskap, inomhus, nära, sitter&#10;&#10;Automatiskt genererad beskrivning">
            <a:extLst>
              <a:ext uri="{FF2B5EF4-FFF2-40B4-BE49-F238E27FC236}">
                <a16:creationId xmlns:a16="http://schemas.microsoft.com/office/drawing/2014/main" id="{47E07249-3211-6A4A-9F07-81E9254391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79"/>
          <a:stretch/>
        </p:blipFill>
        <p:spPr>
          <a:xfrm>
            <a:off x="-7794" y="-1"/>
            <a:ext cx="12199793" cy="6858001"/>
          </a:xfrm>
          <a:prstGeom prst="rect">
            <a:avLst/>
          </a:prstGeom>
        </p:spPr>
      </p:pic>
      <p:sp>
        <p:nvSpPr>
          <p:cNvPr id="11" name="Rektangel 10">
            <a:extLst>
              <a:ext uri="{FF2B5EF4-FFF2-40B4-BE49-F238E27FC236}">
                <a16:creationId xmlns:a16="http://schemas.microsoft.com/office/drawing/2014/main" id="{8EC12ED4-D6B2-D940-862D-14338A055A12}"/>
              </a:ext>
            </a:extLst>
          </p:cNvPr>
          <p:cNvSpPr/>
          <p:nvPr userDrawn="1"/>
        </p:nvSpPr>
        <p:spPr>
          <a:xfrm>
            <a:off x="-7794" y="-2"/>
            <a:ext cx="12207587" cy="3524278"/>
          </a:xfrm>
          <a:prstGeom prst="rect">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130CFA38-A07B-4D40-8F1B-A49BC00DA708}"/>
              </a:ext>
            </a:extLst>
          </p:cNvPr>
          <p:cNvSpPr/>
          <p:nvPr userDrawn="1"/>
        </p:nvSpPr>
        <p:spPr>
          <a:xfrm>
            <a:off x="-7795" y="3524275"/>
            <a:ext cx="6103793" cy="3333725"/>
          </a:xfrm>
          <a:prstGeom prst="rect">
            <a:avLst/>
          </a:prstGeom>
          <a:solidFill>
            <a:srgbClr val="E27024">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6A54BA29-8DC8-3840-9F2E-41D551B8F346}"/>
              </a:ext>
            </a:extLst>
          </p:cNvPr>
          <p:cNvSpPr/>
          <p:nvPr userDrawn="1"/>
        </p:nvSpPr>
        <p:spPr>
          <a:xfrm>
            <a:off x="6096000" y="3524275"/>
            <a:ext cx="6103793" cy="3333726"/>
          </a:xfrm>
          <a:prstGeom prst="rect">
            <a:avLst/>
          </a:prstGeom>
          <a:solidFill>
            <a:srgbClr val="E27024">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6081CB63-0160-4858-97BD-90E3AAEE962D}"/>
              </a:ext>
            </a:extLst>
          </p:cNvPr>
          <p:cNvSpPr>
            <a:spLocks noGrp="1"/>
          </p:cNvSpPr>
          <p:nvPr>
            <p:ph type="title"/>
          </p:nvPr>
        </p:nvSpPr>
        <p:spPr>
          <a:xfrm>
            <a:off x="3594098" y="1418997"/>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17" name="Platshållare för text 3">
            <a:extLst>
              <a:ext uri="{FF2B5EF4-FFF2-40B4-BE49-F238E27FC236}">
                <a16:creationId xmlns:a16="http://schemas.microsoft.com/office/drawing/2014/main" id="{C0EB9512-6236-FD46-ADD6-AD55F9D52C81}"/>
              </a:ext>
            </a:extLst>
          </p:cNvPr>
          <p:cNvSpPr>
            <a:spLocks noGrp="1"/>
          </p:cNvSpPr>
          <p:nvPr>
            <p:ph type="body" sz="half" idx="11"/>
          </p:nvPr>
        </p:nvSpPr>
        <p:spPr>
          <a:xfrm>
            <a:off x="1077985" y="4135007"/>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8" name="Platshållare för text 3">
            <a:extLst>
              <a:ext uri="{FF2B5EF4-FFF2-40B4-BE49-F238E27FC236}">
                <a16:creationId xmlns:a16="http://schemas.microsoft.com/office/drawing/2014/main" id="{9883C3DF-0563-484C-BCA8-808D373DE886}"/>
              </a:ext>
            </a:extLst>
          </p:cNvPr>
          <p:cNvSpPr>
            <a:spLocks noGrp="1"/>
          </p:cNvSpPr>
          <p:nvPr>
            <p:ph type="body" sz="half" idx="12"/>
          </p:nvPr>
        </p:nvSpPr>
        <p:spPr>
          <a:xfrm>
            <a:off x="7199369" y="4135006"/>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14" name="Bildobjekt 13">
            <a:extLst>
              <a:ext uri="{FF2B5EF4-FFF2-40B4-BE49-F238E27FC236}">
                <a16:creationId xmlns:a16="http://schemas.microsoft.com/office/drawing/2014/main" id="{32439092-E75A-4749-B58A-0C20DA00E06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4103258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2_Tom">
    <p:spTree>
      <p:nvGrpSpPr>
        <p:cNvPr id="1" name=""/>
        <p:cNvGrpSpPr/>
        <p:nvPr/>
      </p:nvGrpSpPr>
      <p:grpSpPr>
        <a:xfrm>
          <a:off x="0" y="0"/>
          <a:ext cx="0" cy="0"/>
          <a:chOff x="0" y="0"/>
          <a:chExt cx="0" cy="0"/>
        </a:xfrm>
      </p:grpSpPr>
      <p:pic>
        <p:nvPicPr>
          <p:cNvPr id="9" name="Bildobjekt 8" descr="En bild som visar redskap, inomhus, nära, sitter&#10;&#10;Automatiskt genererad beskrivning">
            <a:extLst>
              <a:ext uri="{FF2B5EF4-FFF2-40B4-BE49-F238E27FC236}">
                <a16:creationId xmlns:a16="http://schemas.microsoft.com/office/drawing/2014/main" id="{47E07249-3211-6A4A-9F07-81E9254391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679"/>
          <a:stretch/>
        </p:blipFill>
        <p:spPr>
          <a:xfrm>
            <a:off x="-7794" y="-1"/>
            <a:ext cx="12199793" cy="6858001"/>
          </a:xfrm>
          <a:prstGeom prst="rect">
            <a:avLst/>
          </a:prstGeom>
        </p:spPr>
      </p:pic>
      <p:sp>
        <p:nvSpPr>
          <p:cNvPr id="14" name="Rektangel 13">
            <a:extLst>
              <a:ext uri="{FF2B5EF4-FFF2-40B4-BE49-F238E27FC236}">
                <a16:creationId xmlns:a16="http://schemas.microsoft.com/office/drawing/2014/main" id="{0C692F65-FA00-5147-93FE-B554EEE5218D}"/>
              </a:ext>
            </a:extLst>
          </p:cNvPr>
          <p:cNvSpPr/>
          <p:nvPr userDrawn="1"/>
        </p:nvSpPr>
        <p:spPr>
          <a:xfrm>
            <a:off x="-7794" y="-2"/>
            <a:ext cx="12207587" cy="3524278"/>
          </a:xfrm>
          <a:prstGeom prst="rect">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6B6B0680-0BBD-D443-8ED0-78BF68105693}"/>
              </a:ext>
            </a:extLst>
          </p:cNvPr>
          <p:cNvSpPr/>
          <p:nvPr userDrawn="1"/>
        </p:nvSpPr>
        <p:spPr>
          <a:xfrm>
            <a:off x="-15589" y="3524275"/>
            <a:ext cx="6111587" cy="3333725"/>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3F323F60-834B-B746-87BD-EEE6B28EBE70}"/>
              </a:ext>
            </a:extLst>
          </p:cNvPr>
          <p:cNvSpPr/>
          <p:nvPr userDrawn="1"/>
        </p:nvSpPr>
        <p:spPr>
          <a:xfrm>
            <a:off x="6096000" y="3524275"/>
            <a:ext cx="6103793" cy="3333726"/>
          </a:xfrm>
          <a:prstGeom prst="rect">
            <a:avLst/>
          </a:prstGeom>
          <a:solidFill>
            <a:schemeClr val="accent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6081CB63-0160-4858-97BD-90E3AAEE962D}"/>
              </a:ext>
            </a:extLst>
          </p:cNvPr>
          <p:cNvSpPr>
            <a:spLocks noGrp="1"/>
          </p:cNvSpPr>
          <p:nvPr>
            <p:ph type="title"/>
          </p:nvPr>
        </p:nvSpPr>
        <p:spPr>
          <a:xfrm>
            <a:off x="3594098" y="1418997"/>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17" name="Platshållare för text 3">
            <a:extLst>
              <a:ext uri="{FF2B5EF4-FFF2-40B4-BE49-F238E27FC236}">
                <a16:creationId xmlns:a16="http://schemas.microsoft.com/office/drawing/2014/main" id="{C0EB9512-6236-FD46-ADD6-AD55F9D52C81}"/>
              </a:ext>
            </a:extLst>
          </p:cNvPr>
          <p:cNvSpPr>
            <a:spLocks noGrp="1"/>
          </p:cNvSpPr>
          <p:nvPr>
            <p:ph type="body" sz="half" idx="11"/>
          </p:nvPr>
        </p:nvSpPr>
        <p:spPr>
          <a:xfrm>
            <a:off x="1077985" y="4135007"/>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8" name="Platshållare för text 3">
            <a:extLst>
              <a:ext uri="{FF2B5EF4-FFF2-40B4-BE49-F238E27FC236}">
                <a16:creationId xmlns:a16="http://schemas.microsoft.com/office/drawing/2014/main" id="{9883C3DF-0563-484C-BCA8-808D373DE886}"/>
              </a:ext>
            </a:extLst>
          </p:cNvPr>
          <p:cNvSpPr>
            <a:spLocks noGrp="1"/>
          </p:cNvSpPr>
          <p:nvPr>
            <p:ph type="body" sz="half" idx="12"/>
          </p:nvPr>
        </p:nvSpPr>
        <p:spPr>
          <a:xfrm>
            <a:off x="7199369" y="4135006"/>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11" name="Bildobjekt 10">
            <a:extLst>
              <a:ext uri="{FF2B5EF4-FFF2-40B4-BE49-F238E27FC236}">
                <a16:creationId xmlns:a16="http://schemas.microsoft.com/office/drawing/2014/main" id="{46F0387A-88D0-B64A-BF9B-1E8C270D47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19681284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3_Tom">
    <p:spTree>
      <p:nvGrpSpPr>
        <p:cNvPr id="1" name=""/>
        <p:cNvGrpSpPr/>
        <p:nvPr/>
      </p:nvGrpSpPr>
      <p:grpSpPr>
        <a:xfrm>
          <a:off x="0" y="0"/>
          <a:ext cx="0" cy="0"/>
          <a:chOff x="0" y="0"/>
          <a:chExt cx="0" cy="0"/>
        </a:xfrm>
      </p:grpSpPr>
      <p:pic>
        <p:nvPicPr>
          <p:cNvPr id="11" name="Bildobjekt 10" descr="En bild som visar inomhus, munk, transport, vit&#10;&#10;Automatiskt genererad beskrivning">
            <a:extLst>
              <a:ext uri="{FF2B5EF4-FFF2-40B4-BE49-F238E27FC236}">
                <a16:creationId xmlns:a16="http://schemas.microsoft.com/office/drawing/2014/main" id="{C8F965C2-F59B-7949-AADA-4BE0BB596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2" name="Rektangel 1">
            <a:extLst>
              <a:ext uri="{FF2B5EF4-FFF2-40B4-BE49-F238E27FC236}">
                <a16:creationId xmlns:a16="http://schemas.microsoft.com/office/drawing/2014/main" id="{82476AA6-45CA-414F-8E5E-B1DD01BBEF76}"/>
              </a:ext>
            </a:extLst>
          </p:cNvPr>
          <p:cNvSpPr/>
          <p:nvPr userDrawn="1"/>
        </p:nvSpPr>
        <p:spPr>
          <a:xfrm>
            <a:off x="0" y="-2"/>
            <a:ext cx="12199792" cy="3524278"/>
          </a:xfrm>
          <a:prstGeom prst="rect">
            <a:avLst/>
          </a:prstGeom>
          <a:solidFill>
            <a:srgbClr val="87A33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8BC961F3-F023-4D38-AAAE-9D9AB4752912}"/>
              </a:ext>
            </a:extLst>
          </p:cNvPr>
          <p:cNvSpPr/>
          <p:nvPr userDrawn="1"/>
        </p:nvSpPr>
        <p:spPr>
          <a:xfrm>
            <a:off x="-1" y="3524275"/>
            <a:ext cx="6095999" cy="3333725"/>
          </a:xfrm>
          <a:prstGeom prst="rect">
            <a:avLst/>
          </a:prstGeom>
          <a:solidFill>
            <a:srgbClr val="87A330">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D52742CD-DE8D-4696-9C47-9CE538E1F806}"/>
              </a:ext>
            </a:extLst>
          </p:cNvPr>
          <p:cNvSpPr/>
          <p:nvPr userDrawn="1"/>
        </p:nvSpPr>
        <p:spPr>
          <a:xfrm>
            <a:off x="6096000" y="3524275"/>
            <a:ext cx="6103792" cy="3333726"/>
          </a:xfrm>
          <a:prstGeom prst="rect">
            <a:avLst/>
          </a:prstGeom>
          <a:solidFill>
            <a:srgbClr val="87A330">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6081CB63-0160-4858-97BD-90E3AAEE962D}"/>
              </a:ext>
            </a:extLst>
          </p:cNvPr>
          <p:cNvSpPr>
            <a:spLocks noGrp="1"/>
          </p:cNvSpPr>
          <p:nvPr>
            <p:ph type="title"/>
          </p:nvPr>
        </p:nvSpPr>
        <p:spPr>
          <a:xfrm>
            <a:off x="3594098" y="1418997"/>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17" name="Platshållare för text 3">
            <a:extLst>
              <a:ext uri="{FF2B5EF4-FFF2-40B4-BE49-F238E27FC236}">
                <a16:creationId xmlns:a16="http://schemas.microsoft.com/office/drawing/2014/main" id="{C0EB9512-6236-FD46-ADD6-AD55F9D52C81}"/>
              </a:ext>
            </a:extLst>
          </p:cNvPr>
          <p:cNvSpPr>
            <a:spLocks noGrp="1"/>
          </p:cNvSpPr>
          <p:nvPr>
            <p:ph type="body" sz="half" idx="11"/>
          </p:nvPr>
        </p:nvSpPr>
        <p:spPr>
          <a:xfrm>
            <a:off x="1077985" y="4135007"/>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8" name="Platshållare för text 3">
            <a:extLst>
              <a:ext uri="{FF2B5EF4-FFF2-40B4-BE49-F238E27FC236}">
                <a16:creationId xmlns:a16="http://schemas.microsoft.com/office/drawing/2014/main" id="{9883C3DF-0563-484C-BCA8-808D373DE886}"/>
              </a:ext>
            </a:extLst>
          </p:cNvPr>
          <p:cNvSpPr>
            <a:spLocks noGrp="1"/>
          </p:cNvSpPr>
          <p:nvPr>
            <p:ph type="body" sz="half" idx="12"/>
          </p:nvPr>
        </p:nvSpPr>
        <p:spPr>
          <a:xfrm>
            <a:off x="7199369" y="4135006"/>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12" name="Bildobjekt 11">
            <a:extLst>
              <a:ext uri="{FF2B5EF4-FFF2-40B4-BE49-F238E27FC236}">
                <a16:creationId xmlns:a16="http://schemas.microsoft.com/office/drawing/2014/main" id="{EF16C132-3C38-4E40-AE60-70D64F718B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1296992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1_Tom">
    <p:spTree>
      <p:nvGrpSpPr>
        <p:cNvPr id="1" name=""/>
        <p:cNvGrpSpPr/>
        <p:nvPr/>
      </p:nvGrpSpPr>
      <p:grpSpPr>
        <a:xfrm>
          <a:off x="0" y="0"/>
          <a:ext cx="0" cy="0"/>
          <a:chOff x="0" y="0"/>
          <a:chExt cx="0" cy="0"/>
        </a:xfrm>
      </p:grpSpPr>
      <p:pic>
        <p:nvPicPr>
          <p:cNvPr id="15" name="Bildobjekt 14" descr="En bild som visar inomhus, munk, transport, vit&#10;&#10;Automatiskt genererad beskrivning">
            <a:extLst>
              <a:ext uri="{FF2B5EF4-FFF2-40B4-BE49-F238E27FC236}">
                <a16:creationId xmlns:a16="http://schemas.microsoft.com/office/drawing/2014/main" id="{E2C0C0D6-7E18-B94A-9E2C-EE7AD2B84F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11" name="Rektangel 10">
            <a:extLst>
              <a:ext uri="{FF2B5EF4-FFF2-40B4-BE49-F238E27FC236}">
                <a16:creationId xmlns:a16="http://schemas.microsoft.com/office/drawing/2014/main" id="{8EC12ED4-D6B2-D940-862D-14338A055A12}"/>
              </a:ext>
            </a:extLst>
          </p:cNvPr>
          <p:cNvSpPr/>
          <p:nvPr userDrawn="1"/>
        </p:nvSpPr>
        <p:spPr>
          <a:xfrm>
            <a:off x="7793" y="-2"/>
            <a:ext cx="12192000" cy="3524278"/>
          </a:xfrm>
          <a:prstGeom prst="rect">
            <a:avLst/>
          </a:prstGeom>
          <a:solidFill>
            <a:schemeClr val="accent4">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130CFA38-A07B-4D40-8F1B-A49BC00DA708}"/>
              </a:ext>
            </a:extLst>
          </p:cNvPr>
          <p:cNvSpPr/>
          <p:nvPr userDrawn="1"/>
        </p:nvSpPr>
        <p:spPr>
          <a:xfrm>
            <a:off x="-7795" y="3524275"/>
            <a:ext cx="6103793" cy="3333725"/>
          </a:xfrm>
          <a:prstGeom prst="rect">
            <a:avLst/>
          </a:prstGeom>
          <a:solidFill>
            <a:srgbClr val="E27024">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6A54BA29-8DC8-3840-9F2E-41D551B8F346}"/>
              </a:ext>
            </a:extLst>
          </p:cNvPr>
          <p:cNvSpPr/>
          <p:nvPr userDrawn="1"/>
        </p:nvSpPr>
        <p:spPr>
          <a:xfrm>
            <a:off x="6096000" y="3524275"/>
            <a:ext cx="6103793" cy="3333726"/>
          </a:xfrm>
          <a:prstGeom prst="rect">
            <a:avLst/>
          </a:prstGeom>
          <a:solidFill>
            <a:srgbClr val="E27024">
              <a:alpha val="4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6081CB63-0160-4858-97BD-90E3AAEE962D}"/>
              </a:ext>
            </a:extLst>
          </p:cNvPr>
          <p:cNvSpPr>
            <a:spLocks noGrp="1"/>
          </p:cNvSpPr>
          <p:nvPr>
            <p:ph type="title"/>
          </p:nvPr>
        </p:nvSpPr>
        <p:spPr>
          <a:xfrm>
            <a:off x="3594098" y="1418997"/>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17" name="Platshållare för text 3">
            <a:extLst>
              <a:ext uri="{FF2B5EF4-FFF2-40B4-BE49-F238E27FC236}">
                <a16:creationId xmlns:a16="http://schemas.microsoft.com/office/drawing/2014/main" id="{C0EB9512-6236-FD46-ADD6-AD55F9D52C81}"/>
              </a:ext>
            </a:extLst>
          </p:cNvPr>
          <p:cNvSpPr>
            <a:spLocks noGrp="1"/>
          </p:cNvSpPr>
          <p:nvPr>
            <p:ph type="body" sz="half" idx="11"/>
          </p:nvPr>
        </p:nvSpPr>
        <p:spPr>
          <a:xfrm>
            <a:off x="1077985" y="4135007"/>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8" name="Platshållare för text 3">
            <a:extLst>
              <a:ext uri="{FF2B5EF4-FFF2-40B4-BE49-F238E27FC236}">
                <a16:creationId xmlns:a16="http://schemas.microsoft.com/office/drawing/2014/main" id="{9883C3DF-0563-484C-BCA8-808D373DE886}"/>
              </a:ext>
            </a:extLst>
          </p:cNvPr>
          <p:cNvSpPr>
            <a:spLocks noGrp="1"/>
          </p:cNvSpPr>
          <p:nvPr>
            <p:ph type="body" sz="half" idx="12"/>
          </p:nvPr>
        </p:nvSpPr>
        <p:spPr>
          <a:xfrm>
            <a:off x="7199369" y="4135006"/>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14" name="Bildobjekt 13">
            <a:extLst>
              <a:ext uri="{FF2B5EF4-FFF2-40B4-BE49-F238E27FC236}">
                <a16:creationId xmlns:a16="http://schemas.microsoft.com/office/drawing/2014/main" id="{DE8A4E41-CE12-8841-8CE6-18E49EFD2C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11200592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3_Tom">
    <p:spTree>
      <p:nvGrpSpPr>
        <p:cNvPr id="1" name=""/>
        <p:cNvGrpSpPr/>
        <p:nvPr/>
      </p:nvGrpSpPr>
      <p:grpSpPr>
        <a:xfrm>
          <a:off x="0" y="0"/>
          <a:ext cx="0" cy="0"/>
          <a:chOff x="0" y="0"/>
          <a:chExt cx="0" cy="0"/>
        </a:xfrm>
      </p:grpSpPr>
      <p:pic>
        <p:nvPicPr>
          <p:cNvPr id="11" name="Bildobjekt 10" descr="En bild som visar inomhus, munk, transport, vit&#10;&#10;Automatiskt genererad beskrivning">
            <a:extLst>
              <a:ext uri="{FF2B5EF4-FFF2-40B4-BE49-F238E27FC236}">
                <a16:creationId xmlns:a16="http://schemas.microsoft.com/office/drawing/2014/main" id="{3F787921-6EC8-654C-9381-3E5C6DB23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3"/>
            <a:ext cx="12192000" cy="6854653"/>
          </a:xfrm>
          <a:prstGeom prst="rect">
            <a:avLst/>
          </a:prstGeom>
        </p:spPr>
      </p:pic>
      <p:sp>
        <p:nvSpPr>
          <p:cNvPr id="14" name="Rektangel 13">
            <a:extLst>
              <a:ext uri="{FF2B5EF4-FFF2-40B4-BE49-F238E27FC236}">
                <a16:creationId xmlns:a16="http://schemas.microsoft.com/office/drawing/2014/main" id="{0C692F65-FA00-5147-93FE-B554EEE5218D}"/>
              </a:ext>
            </a:extLst>
          </p:cNvPr>
          <p:cNvSpPr/>
          <p:nvPr userDrawn="1"/>
        </p:nvSpPr>
        <p:spPr>
          <a:xfrm>
            <a:off x="7794" y="-2"/>
            <a:ext cx="12192000" cy="3524278"/>
          </a:xfrm>
          <a:prstGeom prst="rect">
            <a:avLst/>
          </a:prstGeom>
          <a:solidFill>
            <a:schemeClr val="accent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5" name="Rektangel 14">
            <a:extLst>
              <a:ext uri="{FF2B5EF4-FFF2-40B4-BE49-F238E27FC236}">
                <a16:creationId xmlns:a16="http://schemas.microsoft.com/office/drawing/2014/main" id="{6B6B0680-0BBD-D443-8ED0-78BF68105693}"/>
              </a:ext>
            </a:extLst>
          </p:cNvPr>
          <p:cNvSpPr/>
          <p:nvPr userDrawn="1"/>
        </p:nvSpPr>
        <p:spPr>
          <a:xfrm>
            <a:off x="-15589" y="3524275"/>
            <a:ext cx="6111587" cy="3333725"/>
          </a:xfrm>
          <a:prstGeom prst="rect">
            <a:avLst/>
          </a:prstGeom>
          <a:solidFill>
            <a:schemeClr val="accent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6" name="Rektangel 15">
            <a:extLst>
              <a:ext uri="{FF2B5EF4-FFF2-40B4-BE49-F238E27FC236}">
                <a16:creationId xmlns:a16="http://schemas.microsoft.com/office/drawing/2014/main" id="{3F323F60-834B-B746-87BD-EEE6B28EBE70}"/>
              </a:ext>
            </a:extLst>
          </p:cNvPr>
          <p:cNvSpPr/>
          <p:nvPr userDrawn="1"/>
        </p:nvSpPr>
        <p:spPr>
          <a:xfrm>
            <a:off x="6096000" y="3524275"/>
            <a:ext cx="6103793" cy="3333726"/>
          </a:xfrm>
          <a:prstGeom prst="rect">
            <a:avLst/>
          </a:prstGeom>
          <a:solidFill>
            <a:schemeClr val="accent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10" name="Rubrik 1">
            <a:extLst>
              <a:ext uri="{FF2B5EF4-FFF2-40B4-BE49-F238E27FC236}">
                <a16:creationId xmlns:a16="http://schemas.microsoft.com/office/drawing/2014/main" id="{6081CB63-0160-4858-97BD-90E3AAEE962D}"/>
              </a:ext>
            </a:extLst>
          </p:cNvPr>
          <p:cNvSpPr>
            <a:spLocks noGrp="1"/>
          </p:cNvSpPr>
          <p:nvPr>
            <p:ph type="title"/>
          </p:nvPr>
        </p:nvSpPr>
        <p:spPr>
          <a:xfrm>
            <a:off x="3594098" y="1418997"/>
            <a:ext cx="5003801" cy="1325563"/>
          </a:xfrm>
        </p:spPr>
        <p:txBody>
          <a:bodyPr>
            <a:normAutofit/>
          </a:bodyPr>
          <a:lstStyle>
            <a:lvl1pPr algn="ctr">
              <a:defRPr sz="3600" b="1" i="0">
                <a:solidFill>
                  <a:schemeClr val="bg1"/>
                </a:solidFill>
                <a:latin typeface="Work Sans Bold Roman" pitchFamily="2" charset="77"/>
              </a:defRPr>
            </a:lvl1pPr>
          </a:lstStyle>
          <a:p>
            <a:r>
              <a:rPr lang="sv-SE" dirty="0"/>
              <a:t>Klicka här för att ändra mall för rubrikformat</a:t>
            </a:r>
          </a:p>
        </p:txBody>
      </p:sp>
      <p:sp>
        <p:nvSpPr>
          <p:cNvPr id="17" name="Platshållare för text 3">
            <a:extLst>
              <a:ext uri="{FF2B5EF4-FFF2-40B4-BE49-F238E27FC236}">
                <a16:creationId xmlns:a16="http://schemas.microsoft.com/office/drawing/2014/main" id="{C0EB9512-6236-FD46-ADD6-AD55F9D52C81}"/>
              </a:ext>
            </a:extLst>
          </p:cNvPr>
          <p:cNvSpPr>
            <a:spLocks noGrp="1"/>
          </p:cNvSpPr>
          <p:nvPr>
            <p:ph type="body" sz="half" idx="11"/>
          </p:nvPr>
        </p:nvSpPr>
        <p:spPr>
          <a:xfrm>
            <a:off x="1077985" y="4135007"/>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18" name="Platshållare för text 3">
            <a:extLst>
              <a:ext uri="{FF2B5EF4-FFF2-40B4-BE49-F238E27FC236}">
                <a16:creationId xmlns:a16="http://schemas.microsoft.com/office/drawing/2014/main" id="{9883C3DF-0563-484C-BCA8-808D373DE886}"/>
              </a:ext>
            </a:extLst>
          </p:cNvPr>
          <p:cNvSpPr>
            <a:spLocks noGrp="1"/>
          </p:cNvSpPr>
          <p:nvPr>
            <p:ph type="body" sz="half" idx="12"/>
          </p:nvPr>
        </p:nvSpPr>
        <p:spPr>
          <a:xfrm>
            <a:off x="7199369" y="4135006"/>
            <a:ext cx="3932237" cy="1539259"/>
          </a:xfrm>
        </p:spPr>
        <p:txBody>
          <a:bodyPr/>
          <a:lstStyle>
            <a:lvl1pPr marL="0" indent="0" algn="ctr">
              <a:buNone/>
              <a:defRPr sz="33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12" name="Bildobjekt 11">
            <a:extLst>
              <a:ext uri="{FF2B5EF4-FFF2-40B4-BE49-F238E27FC236}">
                <a16:creationId xmlns:a16="http://schemas.microsoft.com/office/drawing/2014/main" id="{1DD45D81-AF17-4C4C-890B-9D1D05AC2E7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1687832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om">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190FD7B-6A4A-3243-B2DD-29CC4202538E}"/>
              </a:ext>
            </a:extLst>
          </p:cNvPr>
          <p:cNvSpPr/>
          <p:nvPr userDrawn="1"/>
        </p:nvSpPr>
        <p:spPr>
          <a:xfrm>
            <a:off x="0" y="1"/>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dirty="0"/>
          </a:p>
        </p:txBody>
      </p:sp>
      <p:sp>
        <p:nvSpPr>
          <p:cNvPr id="10" name="Rubrik 1">
            <a:extLst>
              <a:ext uri="{FF2B5EF4-FFF2-40B4-BE49-F238E27FC236}">
                <a16:creationId xmlns:a16="http://schemas.microsoft.com/office/drawing/2014/main" id="{5388FB06-B4E0-4509-9865-8A08A5A52505}"/>
              </a:ext>
            </a:extLst>
          </p:cNvPr>
          <p:cNvSpPr>
            <a:spLocks noGrp="1"/>
          </p:cNvSpPr>
          <p:nvPr>
            <p:ph type="title" hasCustomPrompt="1"/>
          </p:nvPr>
        </p:nvSpPr>
        <p:spPr>
          <a:xfrm>
            <a:off x="0" y="2427193"/>
            <a:ext cx="12192000" cy="1325563"/>
          </a:xfrm>
        </p:spPr>
        <p:txBody>
          <a:bodyPr>
            <a:noAutofit/>
          </a:bodyPr>
          <a:lstStyle>
            <a:lvl1pPr algn="ctr">
              <a:defRPr sz="5400" b="1" i="0">
                <a:solidFill>
                  <a:schemeClr val="bg1"/>
                </a:solidFill>
                <a:latin typeface="Work Sans Bold Roman" pitchFamily="2" charset="77"/>
              </a:defRPr>
            </a:lvl1pPr>
          </a:lstStyle>
          <a:p>
            <a:r>
              <a:rPr lang="sv-SE" dirty="0"/>
              <a:t>Klicka här för att ändra</a:t>
            </a:r>
            <a:br>
              <a:rPr lang="sv-SE" dirty="0"/>
            </a:br>
            <a:r>
              <a:rPr lang="sv-SE" dirty="0"/>
              <a:t>mall för rubrikformat</a:t>
            </a:r>
          </a:p>
        </p:txBody>
      </p:sp>
      <p:pic>
        <p:nvPicPr>
          <p:cNvPr id="5" name="Bildobjekt 4">
            <a:extLst>
              <a:ext uri="{FF2B5EF4-FFF2-40B4-BE49-F238E27FC236}">
                <a16:creationId xmlns:a16="http://schemas.microsoft.com/office/drawing/2014/main" id="{6E1F848C-6A86-DD4E-9C6C-8319D1439B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986969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6_Tom">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190FD7B-6A4A-3243-B2DD-29CC4202538E}"/>
              </a:ext>
            </a:extLst>
          </p:cNvPr>
          <p:cNvSpPr/>
          <p:nvPr userDrawn="1"/>
        </p:nvSpPr>
        <p:spPr>
          <a:xfrm>
            <a:off x="0" y="1"/>
            <a:ext cx="12192000" cy="6858000"/>
          </a:xfrm>
          <a:prstGeom prst="rect">
            <a:avLst/>
          </a:prstGeom>
          <a:solidFill>
            <a:srgbClr val="87A3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dirty="0"/>
          </a:p>
        </p:txBody>
      </p:sp>
      <p:sp>
        <p:nvSpPr>
          <p:cNvPr id="10" name="Rubrik 1">
            <a:extLst>
              <a:ext uri="{FF2B5EF4-FFF2-40B4-BE49-F238E27FC236}">
                <a16:creationId xmlns:a16="http://schemas.microsoft.com/office/drawing/2014/main" id="{5388FB06-B4E0-4509-9865-8A08A5A52505}"/>
              </a:ext>
            </a:extLst>
          </p:cNvPr>
          <p:cNvSpPr>
            <a:spLocks noGrp="1"/>
          </p:cNvSpPr>
          <p:nvPr>
            <p:ph type="title" hasCustomPrompt="1"/>
          </p:nvPr>
        </p:nvSpPr>
        <p:spPr>
          <a:xfrm>
            <a:off x="0" y="2427193"/>
            <a:ext cx="12192000" cy="1325563"/>
          </a:xfrm>
        </p:spPr>
        <p:txBody>
          <a:bodyPr>
            <a:noAutofit/>
          </a:bodyPr>
          <a:lstStyle>
            <a:lvl1pPr algn="ctr">
              <a:defRPr sz="5400" b="1" i="0">
                <a:solidFill>
                  <a:schemeClr val="bg1"/>
                </a:solidFill>
                <a:latin typeface="Work Sans Bold Roman" pitchFamily="2" charset="77"/>
              </a:defRPr>
            </a:lvl1pPr>
          </a:lstStyle>
          <a:p>
            <a:r>
              <a:rPr lang="sv-SE" dirty="0"/>
              <a:t>Klicka här för att ändra</a:t>
            </a:r>
            <a:br>
              <a:rPr lang="sv-SE" dirty="0"/>
            </a:br>
            <a:r>
              <a:rPr lang="sv-SE" dirty="0"/>
              <a:t>mall för rubrikformat</a:t>
            </a:r>
          </a:p>
        </p:txBody>
      </p:sp>
      <p:pic>
        <p:nvPicPr>
          <p:cNvPr id="5" name="Bildobjekt 4">
            <a:extLst>
              <a:ext uri="{FF2B5EF4-FFF2-40B4-BE49-F238E27FC236}">
                <a16:creationId xmlns:a16="http://schemas.microsoft.com/office/drawing/2014/main" id="{C2D844CF-4D5C-2B44-953C-F108547E3F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5409598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7_Tom">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190FD7B-6A4A-3243-B2DD-29CC4202538E}"/>
              </a:ext>
            </a:extLst>
          </p:cNvPr>
          <p:cNvSpPr/>
          <p:nvPr userDrawn="1"/>
        </p:nvSpPr>
        <p:spPr>
          <a:xfrm>
            <a:off x="0" y="1"/>
            <a:ext cx="12192000" cy="6858000"/>
          </a:xfrm>
          <a:prstGeom prst="rect">
            <a:avLst/>
          </a:prstGeom>
          <a:solidFill>
            <a:srgbClr val="E270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sv-SE" dirty="0"/>
          </a:p>
        </p:txBody>
      </p:sp>
      <p:sp>
        <p:nvSpPr>
          <p:cNvPr id="10" name="Rubrik 1">
            <a:extLst>
              <a:ext uri="{FF2B5EF4-FFF2-40B4-BE49-F238E27FC236}">
                <a16:creationId xmlns:a16="http://schemas.microsoft.com/office/drawing/2014/main" id="{5388FB06-B4E0-4509-9865-8A08A5A52505}"/>
              </a:ext>
            </a:extLst>
          </p:cNvPr>
          <p:cNvSpPr>
            <a:spLocks noGrp="1"/>
          </p:cNvSpPr>
          <p:nvPr>
            <p:ph type="title" hasCustomPrompt="1"/>
          </p:nvPr>
        </p:nvSpPr>
        <p:spPr>
          <a:xfrm>
            <a:off x="0" y="2427193"/>
            <a:ext cx="12192000" cy="1325563"/>
          </a:xfrm>
        </p:spPr>
        <p:txBody>
          <a:bodyPr>
            <a:noAutofit/>
          </a:bodyPr>
          <a:lstStyle>
            <a:lvl1pPr algn="ctr">
              <a:defRPr sz="5400" b="1" i="0">
                <a:solidFill>
                  <a:schemeClr val="bg1"/>
                </a:solidFill>
                <a:latin typeface="Work Sans Bold Roman" pitchFamily="2" charset="77"/>
              </a:defRPr>
            </a:lvl1pPr>
          </a:lstStyle>
          <a:p>
            <a:r>
              <a:rPr lang="sv-SE" dirty="0"/>
              <a:t>Klicka här för att ändra</a:t>
            </a:r>
            <a:br>
              <a:rPr lang="sv-SE" dirty="0"/>
            </a:br>
            <a:r>
              <a:rPr lang="sv-SE" dirty="0"/>
              <a:t>mall för rubrikformat</a:t>
            </a:r>
          </a:p>
        </p:txBody>
      </p:sp>
      <p:pic>
        <p:nvPicPr>
          <p:cNvPr id="5" name="Bildobjekt 4">
            <a:extLst>
              <a:ext uri="{FF2B5EF4-FFF2-40B4-BE49-F238E27FC236}">
                <a16:creationId xmlns:a16="http://schemas.microsoft.com/office/drawing/2014/main" id="{DEF5A3BE-C9E9-8040-99F4-A1831CEC1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2977228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8_Rubrik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CB17C37-37BB-3942-AD9B-FC7D6413C5B7}"/>
              </a:ext>
            </a:extLst>
          </p:cNvPr>
          <p:cNvSpPr/>
          <p:nvPr userDrawn="1"/>
        </p:nvSpPr>
        <p:spPr>
          <a:xfrm>
            <a:off x="6858000" y="0"/>
            <a:ext cx="533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2" name="Rubrik 1">
            <a:extLst>
              <a:ext uri="{FF2B5EF4-FFF2-40B4-BE49-F238E27FC236}">
                <a16:creationId xmlns:a16="http://schemas.microsoft.com/office/drawing/2014/main" id="{196ECC0A-B7A8-435B-8A16-9F118B1986F4}"/>
              </a:ext>
            </a:extLst>
          </p:cNvPr>
          <p:cNvSpPr>
            <a:spLocks noGrp="1"/>
          </p:cNvSpPr>
          <p:nvPr>
            <p:ph type="ctrTitle"/>
          </p:nvPr>
        </p:nvSpPr>
        <p:spPr>
          <a:xfrm>
            <a:off x="7336465" y="2235200"/>
            <a:ext cx="4448945" cy="2387600"/>
          </a:xfrm>
        </p:spPr>
        <p:txBody>
          <a:bodyPr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pic>
        <p:nvPicPr>
          <p:cNvPr id="9" name="Bildobjekt 8">
            <a:extLst>
              <a:ext uri="{FF2B5EF4-FFF2-40B4-BE49-F238E27FC236}">
                <a16:creationId xmlns:a16="http://schemas.microsoft.com/office/drawing/2014/main" id="{D60001F8-AAEC-DD42-9F09-6A51CBE7FD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6858001" cy="6858001"/>
          </a:xfrm>
          <a:prstGeom prst="rect">
            <a:avLst/>
          </a:prstGeom>
        </p:spPr>
      </p:pic>
      <p:pic>
        <p:nvPicPr>
          <p:cNvPr id="7" name="Bildobjekt 6">
            <a:extLst>
              <a:ext uri="{FF2B5EF4-FFF2-40B4-BE49-F238E27FC236}">
                <a16:creationId xmlns:a16="http://schemas.microsoft.com/office/drawing/2014/main" id="{DF1305BA-F9E3-1548-B89F-929B91AF6D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10912608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Jämförelse">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1432E3B-3D69-4528-9AF8-9CC830989088}"/>
              </a:ext>
            </a:extLst>
          </p:cNvPr>
          <p:cNvSpPr>
            <a:spLocks noGrp="1"/>
          </p:cNvSpPr>
          <p:nvPr>
            <p:ph type="body" idx="1"/>
          </p:nvPr>
        </p:nvSpPr>
        <p:spPr>
          <a:xfrm>
            <a:off x="839788" y="207882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9EBEE38-7DE8-4AF4-BC2A-2716B362CBCE}"/>
              </a:ext>
            </a:extLst>
          </p:cNvPr>
          <p:cNvSpPr>
            <a:spLocks noGrp="1"/>
          </p:cNvSpPr>
          <p:nvPr>
            <p:ph sz="half" idx="2"/>
          </p:nvPr>
        </p:nvSpPr>
        <p:spPr>
          <a:xfrm>
            <a:off x="839788" y="2902734"/>
            <a:ext cx="5157787" cy="31924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10BB1B9C-46BF-4D83-A0C7-FEC31DA7535D}"/>
              </a:ext>
            </a:extLst>
          </p:cNvPr>
          <p:cNvSpPr>
            <a:spLocks noGrp="1"/>
          </p:cNvSpPr>
          <p:nvPr>
            <p:ph type="body" sz="quarter" idx="3"/>
          </p:nvPr>
        </p:nvSpPr>
        <p:spPr>
          <a:xfrm>
            <a:off x="6172200" y="207882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8AB0AE64-C100-412A-BAE1-8A74F644E897}"/>
              </a:ext>
            </a:extLst>
          </p:cNvPr>
          <p:cNvSpPr>
            <a:spLocks noGrp="1"/>
          </p:cNvSpPr>
          <p:nvPr>
            <p:ph sz="quarter" idx="4"/>
          </p:nvPr>
        </p:nvSpPr>
        <p:spPr>
          <a:xfrm>
            <a:off x="6172200" y="2902734"/>
            <a:ext cx="5183188" cy="3192482"/>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A9EC00A3-6746-448C-A8F5-1CE0AB56C912}"/>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8" name="Platshållare för sidfot 7">
            <a:extLst>
              <a:ext uri="{FF2B5EF4-FFF2-40B4-BE49-F238E27FC236}">
                <a16:creationId xmlns:a16="http://schemas.microsoft.com/office/drawing/2014/main" id="{2AA48CE7-8F4C-4A38-8F67-8F788578EC2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37C7E8D9-5DD5-4BBA-B68D-65D92CEDED2C}"/>
              </a:ext>
            </a:extLst>
          </p:cNvPr>
          <p:cNvSpPr>
            <a:spLocks noGrp="1"/>
          </p:cNvSpPr>
          <p:nvPr>
            <p:ph type="sldNum" sz="quarter" idx="12"/>
          </p:nvPr>
        </p:nvSpPr>
        <p:spPr/>
        <p:txBody>
          <a:bodyPr/>
          <a:lstStyle/>
          <a:p>
            <a:fld id="{E953219A-648C-4018-9FFC-B796121772CB}" type="slidenum">
              <a:rPr lang="sv-SE" smtClean="0"/>
              <a:t>‹#›</a:t>
            </a:fld>
            <a:endParaRPr lang="sv-SE"/>
          </a:p>
        </p:txBody>
      </p:sp>
      <p:sp>
        <p:nvSpPr>
          <p:cNvPr id="21" name="Platshållare för rubrik 1">
            <a:extLst>
              <a:ext uri="{FF2B5EF4-FFF2-40B4-BE49-F238E27FC236}">
                <a16:creationId xmlns:a16="http://schemas.microsoft.com/office/drawing/2014/main" id="{52B4AE75-1521-4EFB-A57C-5F2D12ED0F35}"/>
              </a:ext>
            </a:extLst>
          </p:cNvPr>
          <p:cNvSpPr>
            <a:spLocks noGrp="1"/>
          </p:cNvSpPr>
          <p:nvPr>
            <p:ph type="title"/>
          </p:nvPr>
        </p:nvSpPr>
        <p:spPr>
          <a:xfrm>
            <a:off x="838200" y="1113906"/>
            <a:ext cx="10515600" cy="1051070"/>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Tree>
    <p:extLst>
      <p:ext uri="{BB962C8B-B14F-4D97-AF65-F5344CB8AC3E}">
        <p14:creationId xmlns:p14="http://schemas.microsoft.com/office/powerpoint/2010/main" val="1685288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4_Rubrik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CB17C37-37BB-3942-AD9B-FC7D6413C5B7}"/>
              </a:ext>
            </a:extLst>
          </p:cNvPr>
          <p:cNvSpPr/>
          <p:nvPr userDrawn="1"/>
        </p:nvSpPr>
        <p:spPr>
          <a:xfrm>
            <a:off x="6858000" y="0"/>
            <a:ext cx="533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10" name="Platshållare för text 3">
            <a:extLst>
              <a:ext uri="{FF2B5EF4-FFF2-40B4-BE49-F238E27FC236}">
                <a16:creationId xmlns:a16="http://schemas.microsoft.com/office/drawing/2014/main" id="{409FF6A9-84B5-9A4F-B488-AB17273C6D44}"/>
              </a:ext>
            </a:extLst>
          </p:cNvPr>
          <p:cNvSpPr>
            <a:spLocks noGrp="1"/>
          </p:cNvSpPr>
          <p:nvPr>
            <p:ph type="body" sz="half" idx="10"/>
          </p:nvPr>
        </p:nvSpPr>
        <p:spPr>
          <a:xfrm>
            <a:off x="7159072" y="2600499"/>
            <a:ext cx="3932237" cy="3078518"/>
          </a:xfrm>
        </p:spPr>
        <p:txBody>
          <a:bodyPr/>
          <a:lstStyle>
            <a:lvl1pPr marL="0" indent="0">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3" name="Bildobjekt 2">
            <a:extLst>
              <a:ext uri="{FF2B5EF4-FFF2-40B4-BE49-F238E27FC236}">
                <a16:creationId xmlns:a16="http://schemas.microsoft.com/office/drawing/2014/main" id="{6F514440-E182-9B49-A4CA-B2A7A9B75D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14" name="Platshållare för text 3">
            <a:extLst>
              <a:ext uri="{FF2B5EF4-FFF2-40B4-BE49-F238E27FC236}">
                <a16:creationId xmlns:a16="http://schemas.microsoft.com/office/drawing/2014/main" id="{532EED1C-B3E2-794D-A45C-3C854B4080A7}"/>
              </a:ext>
            </a:extLst>
          </p:cNvPr>
          <p:cNvSpPr>
            <a:spLocks noGrp="1"/>
          </p:cNvSpPr>
          <p:nvPr>
            <p:ph type="body" sz="half" idx="12"/>
          </p:nvPr>
        </p:nvSpPr>
        <p:spPr>
          <a:xfrm>
            <a:off x="7159072" y="908840"/>
            <a:ext cx="3932237" cy="1539259"/>
          </a:xfrm>
        </p:spPr>
        <p:txBody>
          <a:bodyPr/>
          <a:lstStyle>
            <a:lvl1pPr marL="0" indent="0">
              <a:buNone/>
              <a:defRPr sz="32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8" name="Bildobjekt 7">
            <a:extLst>
              <a:ext uri="{FF2B5EF4-FFF2-40B4-BE49-F238E27FC236}">
                <a16:creationId xmlns:a16="http://schemas.microsoft.com/office/drawing/2014/main" id="{BCD037C9-15EC-4143-9FD2-C2D0AAF901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1890714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10_Rubrik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CB17C37-37BB-3942-AD9B-FC7D6413C5B7}"/>
              </a:ext>
            </a:extLst>
          </p:cNvPr>
          <p:cNvSpPr/>
          <p:nvPr userDrawn="1"/>
        </p:nvSpPr>
        <p:spPr>
          <a:xfrm>
            <a:off x="6858000" y="0"/>
            <a:ext cx="533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2" name="Rubrik 1">
            <a:extLst>
              <a:ext uri="{FF2B5EF4-FFF2-40B4-BE49-F238E27FC236}">
                <a16:creationId xmlns:a16="http://schemas.microsoft.com/office/drawing/2014/main" id="{196ECC0A-B7A8-435B-8A16-9F118B1986F4}"/>
              </a:ext>
            </a:extLst>
          </p:cNvPr>
          <p:cNvSpPr>
            <a:spLocks noGrp="1"/>
          </p:cNvSpPr>
          <p:nvPr>
            <p:ph type="ctrTitle"/>
          </p:nvPr>
        </p:nvSpPr>
        <p:spPr>
          <a:xfrm>
            <a:off x="7336465" y="2235200"/>
            <a:ext cx="4448945" cy="2387600"/>
          </a:xfrm>
        </p:spPr>
        <p:txBody>
          <a:bodyPr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pic>
        <p:nvPicPr>
          <p:cNvPr id="4" name="Bildobjekt 3">
            <a:extLst>
              <a:ext uri="{FF2B5EF4-FFF2-40B4-BE49-F238E27FC236}">
                <a16:creationId xmlns:a16="http://schemas.microsoft.com/office/drawing/2014/main" id="{F4660D9B-13DD-8641-AE53-A7FF60F62E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7" name="Bildobjekt 6">
            <a:extLst>
              <a:ext uri="{FF2B5EF4-FFF2-40B4-BE49-F238E27FC236}">
                <a16:creationId xmlns:a16="http://schemas.microsoft.com/office/drawing/2014/main" id="{5FAE77FD-BA18-1D41-ADE0-F5AEFF29B3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8999726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11_Rubrik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CB17C37-37BB-3942-AD9B-FC7D6413C5B7}"/>
              </a:ext>
            </a:extLst>
          </p:cNvPr>
          <p:cNvSpPr/>
          <p:nvPr userDrawn="1"/>
        </p:nvSpPr>
        <p:spPr>
          <a:xfrm>
            <a:off x="6858000" y="0"/>
            <a:ext cx="533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10" name="Platshållare för text 3">
            <a:extLst>
              <a:ext uri="{FF2B5EF4-FFF2-40B4-BE49-F238E27FC236}">
                <a16:creationId xmlns:a16="http://schemas.microsoft.com/office/drawing/2014/main" id="{409FF6A9-84B5-9A4F-B488-AB17273C6D44}"/>
              </a:ext>
            </a:extLst>
          </p:cNvPr>
          <p:cNvSpPr>
            <a:spLocks noGrp="1"/>
          </p:cNvSpPr>
          <p:nvPr>
            <p:ph type="body" sz="half" idx="10"/>
          </p:nvPr>
        </p:nvSpPr>
        <p:spPr>
          <a:xfrm>
            <a:off x="7159072" y="2600499"/>
            <a:ext cx="3932237" cy="3078518"/>
          </a:xfrm>
        </p:spPr>
        <p:txBody>
          <a:bodyPr/>
          <a:lstStyle>
            <a:lvl1pPr marL="0" indent="0">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25741F4A-ED1F-4A44-A543-4057B1CA26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11" name="Platshållare för text 3">
            <a:extLst>
              <a:ext uri="{FF2B5EF4-FFF2-40B4-BE49-F238E27FC236}">
                <a16:creationId xmlns:a16="http://schemas.microsoft.com/office/drawing/2014/main" id="{A983F6FD-01E0-2C49-AAE9-DDC31C1507B5}"/>
              </a:ext>
            </a:extLst>
          </p:cNvPr>
          <p:cNvSpPr>
            <a:spLocks noGrp="1"/>
          </p:cNvSpPr>
          <p:nvPr>
            <p:ph type="body" sz="half" idx="12"/>
          </p:nvPr>
        </p:nvSpPr>
        <p:spPr>
          <a:xfrm>
            <a:off x="7159072" y="908840"/>
            <a:ext cx="3932237" cy="1539259"/>
          </a:xfrm>
        </p:spPr>
        <p:txBody>
          <a:bodyPr/>
          <a:lstStyle>
            <a:lvl1pPr marL="0" indent="0">
              <a:buNone/>
              <a:defRPr sz="32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8" name="Bildobjekt 7">
            <a:extLst>
              <a:ext uri="{FF2B5EF4-FFF2-40B4-BE49-F238E27FC236}">
                <a16:creationId xmlns:a16="http://schemas.microsoft.com/office/drawing/2014/main" id="{BA9850C0-3B30-7D40-98C9-27C5FD4D12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747997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12_Rubrik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CB17C37-37BB-3942-AD9B-FC7D6413C5B7}"/>
              </a:ext>
            </a:extLst>
          </p:cNvPr>
          <p:cNvSpPr/>
          <p:nvPr userDrawn="1"/>
        </p:nvSpPr>
        <p:spPr>
          <a:xfrm>
            <a:off x="6858000" y="0"/>
            <a:ext cx="533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2" name="Rubrik 1">
            <a:extLst>
              <a:ext uri="{FF2B5EF4-FFF2-40B4-BE49-F238E27FC236}">
                <a16:creationId xmlns:a16="http://schemas.microsoft.com/office/drawing/2014/main" id="{196ECC0A-B7A8-435B-8A16-9F118B1986F4}"/>
              </a:ext>
            </a:extLst>
          </p:cNvPr>
          <p:cNvSpPr>
            <a:spLocks noGrp="1"/>
          </p:cNvSpPr>
          <p:nvPr>
            <p:ph type="ctrTitle"/>
          </p:nvPr>
        </p:nvSpPr>
        <p:spPr>
          <a:xfrm>
            <a:off x="7336465" y="2235200"/>
            <a:ext cx="4448945" cy="2387600"/>
          </a:xfrm>
        </p:spPr>
        <p:txBody>
          <a:bodyPr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pic>
        <p:nvPicPr>
          <p:cNvPr id="6" name="Bildobjekt 5">
            <a:extLst>
              <a:ext uri="{FF2B5EF4-FFF2-40B4-BE49-F238E27FC236}">
                <a16:creationId xmlns:a16="http://schemas.microsoft.com/office/drawing/2014/main" id="{3F1D745C-BDEE-FF43-AF5E-3E9C22203B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pic>
        <p:nvPicPr>
          <p:cNvPr id="7" name="Bildobjekt 6">
            <a:extLst>
              <a:ext uri="{FF2B5EF4-FFF2-40B4-BE49-F238E27FC236}">
                <a16:creationId xmlns:a16="http://schemas.microsoft.com/office/drawing/2014/main" id="{F9B83439-A834-9149-B157-7E84402979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30261826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3_Rubrik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CB17C37-37BB-3942-AD9B-FC7D6413C5B7}"/>
              </a:ext>
            </a:extLst>
          </p:cNvPr>
          <p:cNvSpPr/>
          <p:nvPr userDrawn="1"/>
        </p:nvSpPr>
        <p:spPr>
          <a:xfrm>
            <a:off x="6858000" y="0"/>
            <a:ext cx="533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10" name="Platshållare för text 3">
            <a:extLst>
              <a:ext uri="{FF2B5EF4-FFF2-40B4-BE49-F238E27FC236}">
                <a16:creationId xmlns:a16="http://schemas.microsoft.com/office/drawing/2014/main" id="{409FF6A9-84B5-9A4F-B488-AB17273C6D44}"/>
              </a:ext>
            </a:extLst>
          </p:cNvPr>
          <p:cNvSpPr>
            <a:spLocks noGrp="1"/>
          </p:cNvSpPr>
          <p:nvPr>
            <p:ph type="body" sz="half" idx="10"/>
          </p:nvPr>
        </p:nvSpPr>
        <p:spPr>
          <a:xfrm>
            <a:off x="7159072" y="2600499"/>
            <a:ext cx="3932237" cy="3078518"/>
          </a:xfrm>
        </p:spPr>
        <p:txBody>
          <a:bodyPr/>
          <a:lstStyle>
            <a:lvl1pPr marL="0" indent="0">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3" name="Bildobjekt 2">
            <a:extLst>
              <a:ext uri="{FF2B5EF4-FFF2-40B4-BE49-F238E27FC236}">
                <a16:creationId xmlns:a16="http://schemas.microsoft.com/office/drawing/2014/main" id="{425E561B-3630-6041-A5CE-4E4BA6028C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11" name="Platshållare för text 3">
            <a:extLst>
              <a:ext uri="{FF2B5EF4-FFF2-40B4-BE49-F238E27FC236}">
                <a16:creationId xmlns:a16="http://schemas.microsoft.com/office/drawing/2014/main" id="{B10BFA04-62F8-9A49-84C4-4923CFCE2C1E}"/>
              </a:ext>
            </a:extLst>
          </p:cNvPr>
          <p:cNvSpPr>
            <a:spLocks noGrp="1"/>
          </p:cNvSpPr>
          <p:nvPr>
            <p:ph type="body" sz="half" idx="12"/>
          </p:nvPr>
        </p:nvSpPr>
        <p:spPr>
          <a:xfrm>
            <a:off x="7159072" y="908840"/>
            <a:ext cx="3932237" cy="1539259"/>
          </a:xfrm>
        </p:spPr>
        <p:txBody>
          <a:bodyPr/>
          <a:lstStyle>
            <a:lvl1pPr marL="0" indent="0">
              <a:buNone/>
              <a:defRPr sz="32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8" name="Bildobjekt 7">
            <a:extLst>
              <a:ext uri="{FF2B5EF4-FFF2-40B4-BE49-F238E27FC236}">
                <a16:creationId xmlns:a16="http://schemas.microsoft.com/office/drawing/2014/main" id="{1FA8A1FA-2140-D34A-81B4-9D247D59EA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3914674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14_Rubrik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CB17C37-37BB-3942-AD9B-FC7D6413C5B7}"/>
              </a:ext>
            </a:extLst>
          </p:cNvPr>
          <p:cNvSpPr/>
          <p:nvPr userDrawn="1"/>
        </p:nvSpPr>
        <p:spPr>
          <a:xfrm>
            <a:off x="6858000" y="0"/>
            <a:ext cx="533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2" name="Rubrik 1">
            <a:extLst>
              <a:ext uri="{FF2B5EF4-FFF2-40B4-BE49-F238E27FC236}">
                <a16:creationId xmlns:a16="http://schemas.microsoft.com/office/drawing/2014/main" id="{196ECC0A-B7A8-435B-8A16-9F118B1986F4}"/>
              </a:ext>
            </a:extLst>
          </p:cNvPr>
          <p:cNvSpPr>
            <a:spLocks noGrp="1"/>
          </p:cNvSpPr>
          <p:nvPr>
            <p:ph type="ctrTitle"/>
          </p:nvPr>
        </p:nvSpPr>
        <p:spPr>
          <a:xfrm>
            <a:off x="7336465" y="2235200"/>
            <a:ext cx="4448945" cy="2387600"/>
          </a:xfrm>
        </p:spPr>
        <p:txBody>
          <a:bodyPr anchor="b">
            <a:noAutofit/>
          </a:bodyPr>
          <a:lstStyle>
            <a:lvl1pPr algn="ctr">
              <a:defRPr sz="4800" b="1" i="0">
                <a:solidFill>
                  <a:schemeClr val="bg1"/>
                </a:solidFill>
                <a:latin typeface="Work Sans Bold Roman" pitchFamily="2" charset="77"/>
              </a:defRPr>
            </a:lvl1pPr>
          </a:lstStyle>
          <a:p>
            <a:r>
              <a:rPr lang="sv-SE" dirty="0"/>
              <a:t>Klicka här för att ändra mall för rubrikformat</a:t>
            </a:r>
          </a:p>
        </p:txBody>
      </p:sp>
      <p:pic>
        <p:nvPicPr>
          <p:cNvPr id="4" name="Bildobjekt 3">
            <a:extLst>
              <a:ext uri="{FF2B5EF4-FFF2-40B4-BE49-F238E27FC236}">
                <a16:creationId xmlns:a16="http://schemas.microsoft.com/office/drawing/2014/main" id="{2090F4E6-7C31-FE41-B0F5-986DB99C8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49428" cy="6858000"/>
          </a:xfrm>
          <a:prstGeom prst="rect">
            <a:avLst/>
          </a:prstGeom>
        </p:spPr>
      </p:pic>
      <p:pic>
        <p:nvPicPr>
          <p:cNvPr id="7" name="Bildobjekt 6">
            <a:extLst>
              <a:ext uri="{FF2B5EF4-FFF2-40B4-BE49-F238E27FC236}">
                <a16:creationId xmlns:a16="http://schemas.microsoft.com/office/drawing/2014/main" id="{31073F1A-120C-4641-B287-4AFAD2005E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4109263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5_Rubrikbi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CB17C37-37BB-3942-AD9B-FC7D6413C5B7}"/>
              </a:ext>
            </a:extLst>
          </p:cNvPr>
          <p:cNvSpPr/>
          <p:nvPr userDrawn="1"/>
        </p:nvSpPr>
        <p:spPr>
          <a:xfrm>
            <a:off x="6858000" y="0"/>
            <a:ext cx="533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ubrik 1">
            <a:extLst>
              <a:ext uri="{FF2B5EF4-FFF2-40B4-BE49-F238E27FC236}">
                <a16:creationId xmlns:a16="http://schemas.microsoft.com/office/drawing/2014/main" id="{B61D9B77-FEF0-4CE1-9016-623499B1F46B}"/>
              </a:ext>
            </a:extLst>
          </p:cNvPr>
          <p:cNvSpPr txBox="1">
            <a:spLocks/>
          </p:cNvSpPr>
          <p:nvPr userDrawn="1"/>
        </p:nvSpPr>
        <p:spPr>
          <a:xfrm>
            <a:off x="2624724" y="2024254"/>
            <a:ext cx="3932237" cy="1600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sv-SE" sz="4000" b="1" dirty="0">
              <a:solidFill>
                <a:schemeClr val="bg1"/>
              </a:solidFill>
              <a:latin typeface="Montserrat Medium" panose="00000600000000000000" pitchFamily="50" charset="0"/>
            </a:endParaRPr>
          </a:p>
        </p:txBody>
      </p:sp>
      <p:sp>
        <p:nvSpPr>
          <p:cNvPr id="10" name="Platshållare för text 3">
            <a:extLst>
              <a:ext uri="{FF2B5EF4-FFF2-40B4-BE49-F238E27FC236}">
                <a16:creationId xmlns:a16="http://schemas.microsoft.com/office/drawing/2014/main" id="{409FF6A9-84B5-9A4F-B488-AB17273C6D44}"/>
              </a:ext>
            </a:extLst>
          </p:cNvPr>
          <p:cNvSpPr>
            <a:spLocks noGrp="1"/>
          </p:cNvSpPr>
          <p:nvPr>
            <p:ph type="body" sz="half" idx="10"/>
          </p:nvPr>
        </p:nvSpPr>
        <p:spPr>
          <a:xfrm>
            <a:off x="7159072" y="2600499"/>
            <a:ext cx="3932237" cy="3078518"/>
          </a:xfrm>
        </p:spPr>
        <p:txBody>
          <a:bodyPr/>
          <a:lstStyle>
            <a:lvl1pPr marL="0" indent="0">
              <a:buNone/>
              <a:defRPr sz="1600" b="0" i="0">
                <a:solidFill>
                  <a:schemeClr val="bg1"/>
                </a:solidFill>
                <a:latin typeface="Work Sans Regular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4" name="Bildobjekt 3">
            <a:extLst>
              <a:ext uri="{FF2B5EF4-FFF2-40B4-BE49-F238E27FC236}">
                <a16:creationId xmlns:a16="http://schemas.microsoft.com/office/drawing/2014/main" id="{CAEB55B7-5E67-7D45-998A-910F7EA02D5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49428" cy="6858000"/>
          </a:xfrm>
          <a:prstGeom prst="rect">
            <a:avLst/>
          </a:prstGeom>
        </p:spPr>
      </p:pic>
      <p:sp>
        <p:nvSpPr>
          <p:cNvPr id="11" name="Platshållare för text 3">
            <a:extLst>
              <a:ext uri="{FF2B5EF4-FFF2-40B4-BE49-F238E27FC236}">
                <a16:creationId xmlns:a16="http://schemas.microsoft.com/office/drawing/2014/main" id="{0A0CBB09-740A-1B40-801F-A6E006C2EF09}"/>
              </a:ext>
            </a:extLst>
          </p:cNvPr>
          <p:cNvSpPr>
            <a:spLocks noGrp="1"/>
          </p:cNvSpPr>
          <p:nvPr>
            <p:ph type="body" sz="half" idx="12"/>
          </p:nvPr>
        </p:nvSpPr>
        <p:spPr>
          <a:xfrm>
            <a:off x="7159072" y="908840"/>
            <a:ext cx="3932237" cy="1539259"/>
          </a:xfrm>
        </p:spPr>
        <p:txBody>
          <a:bodyPr/>
          <a:lstStyle>
            <a:lvl1pPr marL="0" indent="0">
              <a:buNone/>
              <a:defRPr sz="3200" b="1" i="0">
                <a:solidFill>
                  <a:schemeClr val="bg1"/>
                </a:solidFill>
                <a:latin typeface="WORK SANS BOLD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pic>
        <p:nvPicPr>
          <p:cNvPr id="8" name="Bildobjekt 7">
            <a:extLst>
              <a:ext uri="{FF2B5EF4-FFF2-40B4-BE49-F238E27FC236}">
                <a16:creationId xmlns:a16="http://schemas.microsoft.com/office/drawing/2014/main" id="{90E15E02-CF8C-A44D-B293-2936D08991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805284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7_Tom">
    <p:spTree>
      <p:nvGrpSpPr>
        <p:cNvPr id="1" name=""/>
        <p:cNvGrpSpPr/>
        <p:nvPr/>
      </p:nvGrpSpPr>
      <p:grpSpPr>
        <a:xfrm>
          <a:off x="0" y="0"/>
          <a:ext cx="0" cy="0"/>
          <a:chOff x="0" y="0"/>
          <a:chExt cx="0" cy="0"/>
        </a:xfrm>
      </p:grpSpPr>
      <p:sp>
        <p:nvSpPr>
          <p:cNvPr id="48" name="Frihandsfigur 47">
            <a:extLst>
              <a:ext uri="{FF2B5EF4-FFF2-40B4-BE49-F238E27FC236}">
                <a16:creationId xmlns:a16="http://schemas.microsoft.com/office/drawing/2014/main" id="{047C7154-A040-1845-AFB0-B7298AF5D5C9}"/>
              </a:ext>
            </a:extLst>
          </p:cNvPr>
          <p:cNvSpPr/>
          <p:nvPr userDrawn="1"/>
        </p:nvSpPr>
        <p:spPr>
          <a:xfrm>
            <a:off x="2112" y="0"/>
            <a:ext cx="4340788" cy="2201610"/>
          </a:xfrm>
          <a:custGeom>
            <a:avLst/>
            <a:gdLst>
              <a:gd name="connsiteX0" fmla="*/ 0 w 4340788"/>
              <a:gd name="connsiteY0" fmla="*/ 0 h 2201610"/>
              <a:gd name="connsiteX1" fmla="*/ 4340788 w 4340788"/>
              <a:gd name="connsiteY1" fmla="*/ 0 h 2201610"/>
              <a:gd name="connsiteX2" fmla="*/ 4310780 w 4340788"/>
              <a:gd name="connsiteY2" fmla="*/ 196623 h 2201610"/>
              <a:gd name="connsiteX3" fmla="*/ 1850744 w 4340788"/>
              <a:gd name="connsiteY3" fmla="*/ 2201610 h 2201610"/>
              <a:gd name="connsiteX4" fmla="*/ 75163 w 4340788"/>
              <a:gd name="connsiteY4" fmla="*/ 1466140 h 2201610"/>
              <a:gd name="connsiteX5" fmla="*/ 0 w 4340788"/>
              <a:gd name="connsiteY5" fmla="*/ 1383440 h 220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788" h="2201610">
                <a:moveTo>
                  <a:pt x="0" y="0"/>
                </a:moveTo>
                <a:lnTo>
                  <a:pt x="4340788" y="0"/>
                </a:lnTo>
                <a:lnTo>
                  <a:pt x="4310780" y="196623"/>
                </a:lnTo>
                <a:cubicBezTo>
                  <a:pt x="4076633" y="1340867"/>
                  <a:pt x="3064207" y="2201610"/>
                  <a:pt x="1850744" y="2201610"/>
                </a:cubicBezTo>
                <a:cubicBezTo>
                  <a:pt x="1157337" y="2201610"/>
                  <a:pt x="529574" y="1920551"/>
                  <a:pt x="75163" y="1466140"/>
                </a:cubicBezTo>
                <a:lnTo>
                  <a:pt x="0" y="138344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grpSp>
        <p:nvGrpSpPr>
          <p:cNvPr id="80" name="Grupp 79">
            <a:extLst>
              <a:ext uri="{FF2B5EF4-FFF2-40B4-BE49-F238E27FC236}">
                <a16:creationId xmlns:a16="http://schemas.microsoft.com/office/drawing/2014/main" id="{D65FE857-5930-479D-B29B-67B1AF5B8C99}"/>
              </a:ext>
            </a:extLst>
          </p:cNvPr>
          <p:cNvGrpSpPr/>
          <p:nvPr/>
        </p:nvGrpSpPr>
        <p:grpSpPr>
          <a:xfrm>
            <a:off x="1337576" y="584914"/>
            <a:ext cx="8863618" cy="5955818"/>
            <a:chOff x="902759" y="850861"/>
            <a:chExt cx="8037538" cy="5400742"/>
          </a:xfrm>
        </p:grpSpPr>
        <p:cxnSp>
          <p:nvCxnSpPr>
            <p:cNvPr id="86" name="Rak 25">
              <a:extLst>
                <a:ext uri="{FF2B5EF4-FFF2-40B4-BE49-F238E27FC236}">
                  <a16:creationId xmlns:a16="http://schemas.microsoft.com/office/drawing/2014/main" id="{187BDC04-CE97-4524-9268-1B99EA57398D}"/>
                </a:ext>
              </a:extLst>
            </p:cNvPr>
            <p:cNvCxnSpPr/>
            <p:nvPr/>
          </p:nvCxnSpPr>
          <p:spPr>
            <a:xfrm flipV="1">
              <a:off x="1028328" y="1167897"/>
              <a:ext cx="7504112" cy="4885975"/>
            </a:xfrm>
            <a:prstGeom prst="line">
              <a:avLst/>
            </a:prstGeom>
          </p:spPr>
          <p:style>
            <a:lnRef idx="2">
              <a:schemeClr val="dk1"/>
            </a:lnRef>
            <a:fillRef idx="0">
              <a:schemeClr val="dk1"/>
            </a:fillRef>
            <a:effectRef idx="1">
              <a:schemeClr val="dk1"/>
            </a:effectRef>
            <a:fontRef idx="minor">
              <a:schemeClr val="tx1"/>
            </a:fontRef>
          </p:style>
        </p:cxnSp>
        <p:sp>
          <p:nvSpPr>
            <p:cNvPr id="87" name="bk object 16">
              <a:extLst>
                <a:ext uri="{FF2B5EF4-FFF2-40B4-BE49-F238E27FC236}">
                  <a16:creationId xmlns:a16="http://schemas.microsoft.com/office/drawing/2014/main" id="{BA3B229D-EC32-4653-9FC4-031DAE4107EC}"/>
                </a:ext>
              </a:extLst>
            </p:cNvPr>
            <p:cNvSpPr>
              <a:spLocks/>
            </p:cNvSpPr>
            <p:nvPr/>
          </p:nvSpPr>
          <p:spPr>
            <a:xfrm rot="19621372">
              <a:off x="2365512" y="4657423"/>
              <a:ext cx="652897" cy="652897"/>
            </a:xfrm>
            <a:prstGeom prst="ellipse">
              <a:avLst/>
            </a:prstGeom>
            <a:solidFill>
              <a:schemeClr val="accent2"/>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3" name="bk object 16">
              <a:extLst>
                <a:ext uri="{FF2B5EF4-FFF2-40B4-BE49-F238E27FC236}">
                  <a16:creationId xmlns:a16="http://schemas.microsoft.com/office/drawing/2014/main" id="{23FB680A-6488-41DE-A8B7-2834F5A7AB90}"/>
                </a:ext>
              </a:extLst>
            </p:cNvPr>
            <p:cNvSpPr>
              <a:spLocks/>
            </p:cNvSpPr>
            <p:nvPr/>
          </p:nvSpPr>
          <p:spPr>
            <a:xfrm rot="19621372">
              <a:off x="902759" y="5598706"/>
              <a:ext cx="652897" cy="652897"/>
            </a:xfrm>
            <a:prstGeom prst="ellipse">
              <a:avLst/>
            </a:prstGeom>
            <a:solidFill>
              <a:schemeClr val="accent2"/>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89" name="bk object 16">
              <a:extLst>
                <a:ext uri="{FF2B5EF4-FFF2-40B4-BE49-F238E27FC236}">
                  <a16:creationId xmlns:a16="http://schemas.microsoft.com/office/drawing/2014/main" id="{14012E5F-E30F-4591-8FAA-843A208A0754}"/>
                </a:ext>
              </a:extLst>
            </p:cNvPr>
            <p:cNvSpPr>
              <a:spLocks/>
            </p:cNvSpPr>
            <p:nvPr/>
          </p:nvSpPr>
          <p:spPr>
            <a:xfrm rot="19621372">
              <a:off x="3832763" y="3722533"/>
              <a:ext cx="652897" cy="652897"/>
            </a:xfrm>
            <a:prstGeom prst="ellipse">
              <a:avLst/>
            </a:prstGeom>
            <a:solidFill>
              <a:schemeClr val="accent2"/>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0" name="bk object 16">
              <a:extLst>
                <a:ext uri="{FF2B5EF4-FFF2-40B4-BE49-F238E27FC236}">
                  <a16:creationId xmlns:a16="http://schemas.microsoft.com/office/drawing/2014/main" id="{EB829267-3487-4645-A90A-D86D2F5749FE}"/>
                </a:ext>
              </a:extLst>
            </p:cNvPr>
            <p:cNvSpPr>
              <a:spLocks/>
            </p:cNvSpPr>
            <p:nvPr/>
          </p:nvSpPr>
          <p:spPr>
            <a:xfrm rot="19621372">
              <a:off x="5299896" y="2794569"/>
              <a:ext cx="652897" cy="652897"/>
            </a:xfrm>
            <a:prstGeom prst="ellipse">
              <a:avLst/>
            </a:prstGeom>
            <a:solidFill>
              <a:schemeClr val="accent2"/>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1" name="bk object 16">
              <a:extLst>
                <a:ext uri="{FF2B5EF4-FFF2-40B4-BE49-F238E27FC236}">
                  <a16:creationId xmlns:a16="http://schemas.microsoft.com/office/drawing/2014/main" id="{7FAB3997-AF92-490C-A991-18D16F76CCB2}"/>
                </a:ext>
              </a:extLst>
            </p:cNvPr>
            <p:cNvSpPr>
              <a:spLocks/>
            </p:cNvSpPr>
            <p:nvPr/>
          </p:nvSpPr>
          <p:spPr>
            <a:xfrm rot="19621372">
              <a:off x="6757696" y="1823931"/>
              <a:ext cx="652897" cy="652897"/>
            </a:xfrm>
            <a:prstGeom prst="ellipse">
              <a:avLst/>
            </a:prstGeom>
            <a:solidFill>
              <a:schemeClr val="accent2"/>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2" name="bk object 16">
              <a:extLst>
                <a:ext uri="{FF2B5EF4-FFF2-40B4-BE49-F238E27FC236}">
                  <a16:creationId xmlns:a16="http://schemas.microsoft.com/office/drawing/2014/main" id="{398C547A-837E-48D6-9F8C-3B54EDD1B1C8}"/>
                </a:ext>
              </a:extLst>
            </p:cNvPr>
            <p:cNvSpPr>
              <a:spLocks/>
            </p:cNvSpPr>
            <p:nvPr/>
          </p:nvSpPr>
          <p:spPr>
            <a:xfrm rot="19621372">
              <a:off x="8287400" y="850861"/>
              <a:ext cx="652897" cy="652897"/>
            </a:xfrm>
            <a:prstGeom prst="ellipse">
              <a:avLst/>
            </a:prstGeom>
            <a:solidFill>
              <a:schemeClr val="accent2"/>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grpSp>
      <p:sp>
        <p:nvSpPr>
          <p:cNvPr id="95" name="Rubrik 1">
            <a:extLst>
              <a:ext uri="{FF2B5EF4-FFF2-40B4-BE49-F238E27FC236}">
                <a16:creationId xmlns:a16="http://schemas.microsoft.com/office/drawing/2014/main" id="{8B8FA777-2612-4309-A0EC-E82C9FB84549}"/>
              </a:ext>
            </a:extLst>
          </p:cNvPr>
          <p:cNvSpPr>
            <a:spLocks noGrp="1"/>
          </p:cNvSpPr>
          <p:nvPr>
            <p:ph type="title" hasCustomPrompt="1"/>
          </p:nvPr>
        </p:nvSpPr>
        <p:spPr>
          <a:xfrm>
            <a:off x="-191367" y="-364217"/>
            <a:ext cx="4330499" cy="1325563"/>
          </a:xfrm>
        </p:spPr>
        <p:txBody>
          <a:bodyPr>
            <a:normAutofit/>
          </a:bodyPr>
          <a:lstStyle>
            <a:lvl1pPr algn="ctr">
              <a:defRPr sz="2000" b="1" i="0">
                <a:solidFill>
                  <a:schemeClr val="bg1"/>
                </a:solidFill>
                <a:latin typeface="Work Sans Bold Roman" pitchFamily="2" charset="77"/>
              </a:defRPr>
            </a:lvl1pPr>
          </a:lstStyle>
          <a:p>
            <a:r>
              <a:rPr lang="sv-SE" dirty="0"/>
              <a:t>Klicka här för att ändra</a:t>
            </a:r>
            <a:br>
              <a:rPr lang="sv-SE" dirty="0"/>
            </a:br>
            <a:r>
              <a:rPr lang="sv-SE" dirty="0"/>
              <a:t>mall för rubrikformat</a:t>
            </a:r>
          </a:p>
        </p:txBody>
      </p:sp>
      <p:sp>
        <p:nvSpPr>
          <p:cNvPr id="22" name="Platshållare för text 3">
            <a:extLst>
              <a:ext uri="{FF2B5EF4-FFF2-40B4-BE49-F238E27FC236}">
                <a16:creationId xmlns:a16="http://schemas.microsoft.com/office/drawing/2014/main" id="{DE7060D5-60D8-4D95-9909-8900A85004A4}"/>
              </a:ext>
            </a:extLst>
          </p:cNvPr>
          <p:cNvSpPr>
            <a:spLocks noGrp="1"/>
          </p:cNvSpPr>
          <p:nvPr>
            <p:ph type="body" sz="half" idx="22"/>
          </p:nvPr>
        </p:nvSpPr>
        <p:spPr>
          <a:xfrm>
            <a:off x="269600" y="463416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3" name="Platshållare för text 3">
            <a:extLst>
              <a:ext uri="{FF2B5EF4-FFF2-40B4-BE49-F238E27FC236}">
                <a16:creationId xmlns:a16="http://schemas.microsoft.com/office/drawing/2014/main" id="{EB599911-2271-48AE-A71D-D1F7638C8F24}"/>
              </a:ext>
            </a:extLst>
          </p:cNvPr>
          <p:cNvSpPr>
            <a:spLocks noGrp="1"/>
          </p:cNvSpPr>
          <p:nvPr>
            <p:ph type="body" sz="half" idx="23"/>
          </p:nvPr>
        </p:nvSpPr>
        <p:spPr>
          <a:xfrm>
            <a:off x="4120745" y="5168381"/>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4" name="Platshållare för text 3">
            <a:extLst>
              <a:ext uri="{FF2B5EF4-FFF2-40B4-BE49-F238E27FC236}">
                <a16:creationId xmlns:a16="http://schemas.microsoft.com/office/drawing/2014/main" id="{4F89A979-F1B2-422E-ABE4-C0EB057E1538}"/>
              </a:ext>
            </a:extLst>
          </p:cNvPr>
          <p:cNvSpPr>
            <a:spLocks noGrp="1"/>
          </p:cNvSpPr>
          <p:nvPr>
            <p:ph type="body" sz="half" idx="24"/>
          </p:nvPr>
        </p:nvSpPr>
        <p:spPr>
          <a:xfrm>
            <a:off x="3471838" y="272323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5" name="Platshållare för text 3">
            <a:extLst>
              <a:ext uri="{FF2B5EF4-FFF2-40B4-BE49-F238E27FC236}">
                <a16:creationId xmlns:a16="http://schemas.microsoft.com/office/drawing/2014/main" id="{834A8DEC-60B4-4753-87DD-E46955176659}"/>
              </a:ext>
            </a:extLst>
          </p:cNvPr>
          <p:cNvSpPr>
            <a:spLocks noGrp="1"/>
          </p:cNvSpPr>
          <p:nvPr>
            <p:ph type="body" sz="half" idx="25"/>
          </p:nvPr>
        </p:nvSpPr>
        <p:spPr>
          <a:xfrm>
            <a:off x="7189427" y="331777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6" name="Platshållare för text 3">
            <a:extLst>
              <a:ext uri="{FF2B5EF4-FFF2-40B4-BE49-F238E27FC236}">
                <a16:creationId xmlns:a16="http://schemas.microsoft.com/office/drawing/2014/main" id="{AFCD6E3E-FEDA-4D75-9430-CF1B69105C5B}"/>
              </a:ext>
            </a:extLst>
          </p:cNvPr>
          <p:cNvSpPr>
            <a:spLocks noGrp="1"/>
          </p:cNvSpPr>
          <p:nvPr>
            <p:ph type="body" sz="half" idx="26"/>
          </p:nvPr>
        </p:nvSpPr>
        <p:spPr>
          <a:xfrm>
            <a:off x="6127644" y="641308"/>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7" name="Platshållare för text 3">
            <a:extLst>
              <a:ext uri="{FF2B5EF4-FFF2-40B4-BE49-F238E27FC236}">
                <a16:creationId xmlns:a16="http://schemas.microsoft.com/office/drawing/2014/main" id="{5C02667F-7FE0-4D50-B516-7DAC07F445D0}"/>
              </a:ext>
            </a:extLst>
          </p:cNvPr>
          <p:cNvSpPr>
            <a:spLocks noGrp="1"/>
          </p:cNvSpPr>
          <p:nvPr>
            <p:ph type="body" sz="half" idx="27"/>
          </p:nvPr>
        </p:nvSpPr>
        <p:spPr>
          <a:xfrm>
            <a:off x="10319061" y="1456402"/>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9" name="Platshållare för text 3">
            <a:extLst>
              <a:ext uri="{FF2B5EF4-FFF2-40B4-BE49-F238E27FC236}">
                <a16:creationId xmlns:a16="http://schemas.microsoft.com/office/drawing/2014/main" id="{7AC36DE3-B34E-4FAB-8F9A-36CDC915A0B2}"/>
              </a:ext>
            </a:extLst>
          </p:cNvPr>
          <p:cNvSpPr>
            <a:spLocks noGrp="1"/>
          </p:cNvSpPr>
          <p:nvPr>
            <p:ph type="body" sz="half" idx="28" hasCustomPrompt="1"/>
          </p:nvPr>
        </p:nvSpPr>
        <p:spPr>
          <a:xfrm>
            <a:off x="1403958" y="6034513"/>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2" name="Platshållare för text 3">
            <a:extLst>
              <a:ext uri="{FF2B5EF4-FFF2-40B4-BE49-F238E27FC236}">
                <a16:creationId xmlns:a16="http://schemas.microsoft.com/office/drawing/2014/main" id="{8DB405BB-0B68-4E87-BB35-888D1CCAFEBC}"/>
              </a:ext>
            </a:extLst>
          </p:cNvPr>
          <p:cNvSpPr>
            <a:spLocks noGrp="1"/>
          </p:cNvSpPr>
          <p:nvPr>
            <p:ph type="body" sz="half" idx="29" hasCustomPrompt="1"/>
          </p:nvPr>
        </p:nvSpPr>
        <p:spPr>
          <a:xfrm>
            <a:off x="3017049" y="4992010"/>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4" name="Platshållare för text 3">
            <a:extLst>
              <a:ext uri="{FF2B5EF4-FFF2-40B4-BE49-F238E27FC236}">
                <a16:creationId xmlns:a16="http://schemas.microsoft.com/office/drawing/2014/main" id="{F05F4B16-5A10-4974-B70D-61A21203059B}"/>
              </a:ext>
            </a:extLst>
          </p:cNvPr>
          <p:cNvSpPr>
            <a:spLocks noGrp="1"/>
          </p:cNvSpPr>
          <p:nvPr>
            <p:ph type="body" sz="half" idx="30" hasCustomPrompt="1"/>
          </p:nvPr>
        </p:nvSpPr>
        <p:spPr>
          <a:xfrm>
            <a:off x="4635102" y="3961037"/>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5" name="Platshållare för text 3">
            <a:extLst>
              <a:ext uri="{FF2B5EF4-FFF2-40B4-BE49-F238E27FC236}">
                <a16:creationId xmlns:a16="http://schemas.microsoft.com/office/drawing/2014/main" id="{AB5963C9-7037-4B44-8147-313554BCF8CA}"/>
              </a:ext>
            </a:extLst>
          </p:cNvPr>
          <p:cNvSpPr>
            <a:spLocks noGrp="1"/>
          </p:cNvSpPr>
          <p:nvPr>
            <p:ph type="body" sz="half" idx="31" hasCustomPrompt="1"/>
          </p:nvPr>
        </p:nvSpPr>
        <p:spPr>
          <a:xfrm>
            <a:off x="6251680" y="2937697"/>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6" name="Platshållare för text 3">
            <a:extLst>
              <a:ext uri="{FF2B5EF4-FFF2-40B4-BE49-F238E27FC236}">
                <a16:creationId xmlns:a16="http://schemas.microsoft.com/office/drawing/2014/main" id="{4DAD4B29-536D-465A-BD55-F33775643B31}"/>
              </a:ext>
            </a:extLst>
          </p:cNvPr>
          <p:cNvSpPr>
            <a:spLocks noGrp="1"/>
          </p:cNvSpPr>
          <p:nvPr>
            <p:ph type="body" sz="half" idx="32" hasCustomPrompt="1"/>
          </p:nvPr>
        </p:nvSpPr>
        <p:spPr>
          <a:xfrm>
            <a:off x="7866410" y="1867301"/>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7" name="Platshållare för text 3">
            <a:extLst>
              <a:ext uri="{FF2B5EF4-FFF2-40B4-BE49-F238E27FC236}">
                <a16:creationId xmlns:a16="http://schemas.microsoft.com/office/drawing/2014/main" id="{0BB3D865-0B30-4197-AF02-F4050224ADDD}"/>
              </a:ext>
            </a:extLst>
          </p:cNvPr>
          <p:cNvSpPr>
            <a:spLocks noGrp="1"/>
          </p:cNvSpPr>
          <p:nvPr>
            <p:ph type="body" sz="half" idx="33" hasCustomPrompt="1"/>
          </p:nvPr>
        </p:nvSpPr>
        <p:spPr>
          <a:xfrm>
            <a:off x="9547567" y="794219"/>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Tree>
    <p:extLst>
      <p:ext uri="{BB962C8B-B14F-4D97-AF65-F5344CB8AC3E}">
        <p14:creationId xmlns:p14="http://schemas.microsoft.com/office/powerpoint/2010/main" val="31022441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9_Tom">
    <p:spTree>
      <p:nvGrpSpPr>
        <p:cNvPr id="1" name=""/>
        <p:cNvGrpSpPr/>
        <p:nvPr/>
      </p:nvGrpSpPr>
      <p:grpSpPr>
        <a:xfrm>
          <a:off x="0" y="0"/>
          <a:ext cx="0" cy="0"/>
          <a:chOff x="0" y="0"/>
          <a:chExt cx="0" cy="0"/>
        </a:xfrm>
      </p:grpSpPr>
      <p:sp>
        <p:nvSpPr>
          <p:cNvPr id="30" name="Frihandsfigur 29">
            <a:extLst>
              <a:ext uri="{FF2B5EF4-FFF2-40B4-BE49-F238E27FC236}">
                <a16:creationId xmlns:a16="http://schemas.microsoft.com/office/drawing/2014/main" id="{FB0CB7F8-EC72-0A40-8D13-24C5B27C4105}"/>
              </a:ext>
            </a:extLst>
          </p:cNvPr>
          <p:cNvSpPr/>
          <p:nvPr userDrawn="1"/>
        </p:nvSpPr>
        <p:spPr>
          <a:xfrm>
            <a:off x="2112" y="0"/>
            <a:ext cx="4340788" cy="2201610"/>
          </a:xfrm>
          <a:custGeom>
            <a:avLst/>
            <a:gdLst>
              <a:gd name="connsiteX0" fmla="*/ 0 w 4340788"/>
              <a:gd name="connsiteY0" fmla="*/ 0 h 2201610"/>
              <a:gd name="connsiteX1" fmla="*/ 4340788 w 4340788"/>
              <a:gd name="connsiteY1" fmla="*/ 0 h 2201610"/>
              <a:gd name="connsiteX2" fmla="*/ 4310780 w 4340788"/>
              <a:gd name="connsiteY2" fmla="*/ 196623 h 2201610"/>
              <a:gd name="connsiteX3" fmla="*/ 1850744 w 4340788"/>
              <a:gd name="connsiteY3" fmla="*/ 2201610 h 2201610"/>
              <a:gd name="connsiteX4" fmla="*/ 75163 w 4340788"/>
              <a:gd name="connsiteY4" fmla="*/ 1466140 h 2201610"/>
              <a:gd name="connsiteX5" fmla="*/ 0 w 4340788"/>
              <a:gd name="connsiteY5" fmla="*/ 1383440 h 220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788" h="2201610">
                <a:moveTo>
                  <a:pt x="0" y="0"/>
                </a:moveTo>
                <a:lnTo>
                  <a:pt x="4340788" y="0"/>
                </a:lnTo>
                <a:lnTo>
                  <a:pt x="4310780" y="196623"/>
                </a:lnTo>
                <a:cubicBezTo>
                  <a:pt x="4076633" y="1340867"/>
                  <a:pt x="3064207" y="2201610"/>
                  <a:pt x="1850744" y="2201610"/>
                </a:cubicBezTo>
                <a:cubicBezTo>
                  <a:pt x="1157337" y="2201610"/>
                  <a:pt x="529574" y="1920551"/>
                  <a:pt x="75163" y="1466140"/>
                </a:cubicBezTo>
                <a:lnTo>
                  <a:pt x="0" y="138344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grpSp>
        <p:nvGrpSpPr>
          <p:cNvPr id="80" name="Grupp 79">
            <a:extLst>
              <a:ext uri="{FF2B5EF4-FFF2-40B4-BE49-F238E27FC236}">
                <a16:creationId xmlns:a16="http://schemas.microsoft.com/office/drawing/2014/main" id="{D65FE857-5930-479D-B29B-67B1AF5B8C99}"/>
              </a:ext>
            </a:extLst>
          </p:cNvPr>
          <p:cNvGrpSpPr/>
          <p:nvPr/>
        </p:nvGrpSpPr>
        <p:grpSpPr>
          <a:xfrm>
            <a:off x="1337576" y="584914"/>
            <a:ext cx="8863618" cy="5955818"/>
            <a:chOff x="902759" y="850861"/>
            <a:chExt cx="8037538" cy="5400742"/>
          </a:xfrm>
        </p:grpSpPr>
        <p:cxnSp>
          <p:nvCxnSpPr>
            <p:cNvPr id="86" name="Rak 25">
              <a:extLst>
                <a:ext uri="{FF2B5EF4-FFF2-40B4-BE49-F238E27FC236}">
                  <a16:creationId xmlns:a16="http://schemas.microsoft.com/office/drawing/2014/main" id="{187BDC04-CE97-4524-9268-1B99EA57398D}"/>
                </a:ext>
              </a:extLst>
            </p:cNvPr>
            <p:cNvCxnSpPr/>
            <p:nvPr/>
          </p:nvCxnSpPr>
          <p:spPr>
            <a:xfrm flipV="1">
              <a:off x="1028328" y="1167897"/>
              <a:ext cx="7504112" cy="4885975"/>
            </a:xfrm>
            <a:prstGeom prst="line">
              <a:avLst/>
            </a:prstGeom>
          </p:spPr>
          <p:style>
            <a:lnRef idx="2">
              <a:schemeClr val="dk1"/>
            </a:lnRef>
            <a:fillRef idx="0">
              <a:schemeClr val="dk1"/>
            </a:fillRef>
            <a:effectRef idx="1">
              <a:schemeClr val="dk1"/>
            </a:effectRef>
            <a:fontRef idx="minor">
              <a:schemeClr val="tx1"/>
            </a:fontRef>
          </p:style>
        </p:cxnSp>
        <p:sp>
          <p:nvSpPr>
            <p:cNvPr id="87" name="bk object 16">
              <a:extLst>
                <a:ext uri="{FF2B5EF4-FFF2-40B4-BE49-F238E27FC236}">
                  <a16:creationId xmlns:a16="http://schemas.microsoft.com/office/drawing/2014/main" id="{BA3B229D-EC32-4653-9FC4-031DAE4107EC}"/>
                </a:ext>
              </a:extLst>
            </p:cNvPr>
            <p:cNvSpPr>
              <a:spLocks/>
            </p:cNvSpPr>
            <p:nvPr/>
          </p:nvSpPr>
          <p:spPr>
            <a:xfrm rot="19621372">
              <a:off x="2365512" y="4657423"/>
              <a:ext cx="652897" cy="652897"/>
            </a:xfrm>
            <a:prstGeom prst="ellipse">
              <a:avLst/>
            </a:prstGeom>
            <a:solidFill>
              <a:schemeClr val="accent1"/>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3" name="bk object 16">
              <a:extLst>
                <a:ext uri="{FF2B5EF4-FFF2-40B4-BE49-F238E27FC236}">
                  <a16:creationId xmlns:a16="http://schemas.microsoft.com/office/drawing/2014/main" id="{23FB680A-6488-41DE-A8B7-2834F5A7AB90}"/>
                </a:ext>
              </a:extLst>
            </p:cNvPr>
            <p:cNvSpPr>
              <a:spLocks/>
            </p:cNvSpPr>
            <p:nvPr/>
          </p:nvSpPr>
          <p:spPr>
            <a:xfrm rot="19621372">
              <a:off x="902759" y="5598706"/>
              <a:ext cx="652897" cy="652897"/>
            </a:xfrm>
            <a:prstGeom prst="ellipse">
              <a:avLst/>
            </a:prstGeom>
            <a:solidFill>
              <a:schemeClr val="accent1"/>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89" name="bk object 16">
              <a:extLst>
                <a:ext uri="{FF2B5EF4-FFF2-40B4-BE49-F238E27FC236}">
                  <a16:creationId xmlns:a16="http://schemas.microsoft.com/office/drawing/2014/main" id="{14012E5F-E30F-4591-8FAA-843A208A0754}"/>
                </a:ext>
              </a:extLst>
            </p:cNvPr>
            <p:cNvSpPr>
              <a:spLocks/>
            </p:cNvSpPr>
            <p:nvPr/>
          </p:nvSpPr>
          <p:spPr>
            <a:xfrm rot="19621372">
              <a:off x="3832763" y="3722533"/>
              <a:ext cx="652897" cy="652897"/>
            </a:xfrm>
            <a:prstGeom prst="ellipse">
              <a:avLst/>
            </a:prstGeom>
            <a:solidFill>
              <a:schemeClr val="accent1"/>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0" name="bk object 16">
              <a:extLst>
                <a:ext uri="{FF2B5EF4-FFF2-40B4-BE49-F238E27FC236}">
                  <a16:creationId xmlns:a16="http://schemas.microsoft.com/office/drawing/2014/main" id="{EB829267-3487-4645-A90A-D86D2F5749FE}"/>
                </a:ext>
              </a:extLst>
            </p:cNvPr>
            <p:cNvSpPr>
              <a:spLocks/>
            </p:cNvSpPr>
            <p:nvPr/>
          </p:nvSpPr>
          <p:spPr>
            <a:xfrm rot="19621372">
              <a:off x="5299896" y="2794569"/>
              <a:ext cx="652897" cy="652897"/>
            </a:xfrm>
            <a:prstGeom prst="ellipse">
              <a:avLst/>
            </a:prstGeom>
            <a:solidFill>
              <a:schemeClr val="accent1"/>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1" name="bk object 16">
              <a:extLst>
                <a:ext uri="{FF2B5EF4-FFF2-40B4-BE49-F238E27FC236}">
                  <a16:creationId xmlns:a16="http://schemas.microsoft.com/office/drawing/2014/main" id="{7FAB3997-AF92-490C-A991-18D16F76CCB2}"/>
                </a:ext>
              </a:extLst>
            </p:cNvPr>
            <p:cNvSpPr>
              <a:spLocks/>
            </p:cNvSpPr>
            <p:nvPr/>
          </p:nvSpPr>
          <p:spPr>
            <a:xfrm rot="19621372">
              <a:off x="6757696" y="1823931"/>
              <a:ext cx="652897" cy="652897"/>
            </a:xfrm>
            <a:prstGeom prst="ellipse">
              <a:avLst/>
            </a:prstGeom>
            <a:solidFill>
              <a:schemeClr val="accent1"/>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2" name="bk object 16">
              <a:extLst>
                <a:ext uri="{FF2B5EF4-FFF2-40B4-BE49-F238E27FC236}">
                  <a16:creationId xmlns:a16="http://schemas.microsoft.com/office/drawing/2014/main" id="{398C547A-837E-48D6-9F8C-3B54EDD1B1C8}"/>
                </a:ext>
              </a:extLst>
            </p:cNvPr>
            <p:cNvSpPr>
              <a:spLocks/>
            </p:cNvSpPr>
            <p:nvPr/>
          </p:nvSpPr>
          <p:spPr>
            <a:xfrm rot="19621372">
              <a:off x="8287400" y="850861"/>
              <a:ext cx="652897" cy="652897"/>
            </a:xfrm>
            <a:prstGeom prst="ellipse">
              <a:avLst/>
            </a:prstGeom>
            <a:solidFill>
              <a:schemeClr val="accent1"/>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grpSp>
      <p:sp>
        <p:nvSpPr>
          <p:cNvPr id="95" name="Rubrik 1">
            <a:extLst>
              <a:ext uri="{FF2B5EF4-FFF2-40B4-BE49-F238E27FC236}">
                <a16:creationId xmlns:a16="http://schemas.microsoft.com/office/drawing/2014/main" id="{8B8FA777-2612-4309-A0EC-E82C9FB84549}"/>
              </a:ext>
            </a:extLst>
          </p:cNvPr>
          <p:cNvSpPr>
            <a:spLocks noGrp="1"/>
          </p:cNvSpPr>
          <p:nvPr>
            <p:ph type="title" hasCustomPrompt="1"/>
          </p:nvPr>
        </p:nvSpPr>
        <p:spPr>
          <a:xfrm>
            <a:off x="-191367" y="-364217"/>
            <a:ext cx="4330499" cy="1325563"/>
          </a:xfrm>
        </p:spPr>
        <p:txBody>
          <a:bodyPr>
            <a:normAutofit/>
          </a:bodyPr>
          <a:lstStyle>
            <a:lvl1pPr algn="ctr">
              <a:defRPr sz="2000" b="1" i="0">
                <a:solidFill>
                  <a:schemeClr val="bg1"/>
                </a:solidFill>
                <a:latin typeface="Work Sans Bold Roman" pitchFamily="2" charset="77"/>
              </a:defRPr>
            </a:lvl1pPr>
          </a:lstStyle>
          <a:p>
            <a:r>
              <a:rPr lang="sv-SE" dirty="0"/>
              <a:t>Klicka här för att ändra</a:t>
            </a:r>
            <a:br>
              <a:rPr lang="sv-SE" dirty="0"/>
            </a:br>
            <a:r>
              <a:rPr lang="sv-SE" dirty="0"/>
              <a:t>mall för rubrikformat</a:t>
            </a:r>
          </a:p>
        </p:txBody>
      </p:sp>
      <p:sp>
        <p:nvSpPr>
          <p:cNvPr id="22" name="Platshållare för text 3">
            <a:extLst>
              <a:ext uri="{FF2B5EF4-FFF2-40B4-BE49-F238E27FC236}">
                <a16:creationId xmlns:a16="http://schemas.microsoft.com/office/drawing/2014/main" id="{DE7060D5-60D8-4D95-9909-8900A85004A4}"/>
              </a:ext>
            </a:extLst>
          </p:cNvPr>
          <p:cNvSpPr>
            <a:spLocks noGrp="1"/>
          </p:cNvSpPr>
          <p:nvPr>
            <p:ph type="body" sz="half" idx="22"/>
          </p:nvPr>
        </p:nvSpPr>
        <p:spPr>
          <a:xfrm>
            <a:off x="269600" y="463416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3" name="Platshållare för text 3">
            <a:extLst>
              <a:ext uri="{FF2B5EF4-FFF2-40B4-BE49-F238E27FC236}">
                <a16:creationId xmlns:a16="http://schemas.microsoft.com/office/drawing/2014/main" id="{EB599911-2271-48AE-A71D-D1F7638C8F24}"/>
              </a:ext>
            </a:extLst>
          </p:cNvPr>
          <p:cNvSpPr>
            <a:spLocks noGrp="1"/>
          </p:cNvSpPr>
          <p:nvPr>
            <p:ph type="body" sz="half" idx="23"/>
          </p:nvPr>
        </p:nvSpPr>
        <p:spPr>
          <a:xfrm>
            <a:off x="4120745" y="5168381"/>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4" name="Platshållare för text 3">
            <a:extLst>
              <a:ext uri="{FF2B5EF4-FFF2-40B4-BE49-F238E27FC236}">
                <a16:creationId xmlns:a16="http://schemas.microsoft.com/office/drawing/2014/main" id="{4F89A979-F1B2-422E-ABE4-C0EB057E1538}"/>
              </a:ext>
            </a:extLst>
          </p:cNvPr>
          <p:cNvSpPr>
            <a:spLocks noGrp="1"/>
          </p:cNvSpPr>
          <p:nvPr>
            <p:ph type="body" sz="half" idx="24"/>
          </p:nvPr>
        </p:nvSpPr>
        <p:spPr>
          <a:xfrm>
            <a:off x="3471838" y="272323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5" name="Platshållare för text 3">
            <a:extLst>
              <a:ext uri="{FF2B5EF4-FFF2-40B4-BE49-F238E27FC236}">
                <a16:creationId xmlns:a16="http://schemas.microsoft.com/office/drawing/2014/main" id="{834A8DEC-60B4-4753-87DD-E46955176659}"/>
              </a:ext>
            </a:extLst>
          </p:cNvPr>
          <p:cNvSpPr>
            <a:spLocks noGrp="1"/>
          </p:cNvSpPr>
          <p:nvPr>
            <p:ph type="body" sz="half" idx="25"/>
          </p:nvPr>
        </p:nvSpPr>
        <p:spPr>
          <a:xfrm>
            <a:off x="7189427" y="331777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6" name="Platshållare för text 3">
            <a:extLst>
              <a:ext uri="{FF2B5EF4-FFF2-40B4-BE49-F238E27FC236}">
                <a16:creationId xmlns:a16="http://schemas.microsoft.com/office/drawing/2014/main" id="{AFCD6E3E-FEDA-4D75-9430-CF1B69105C5B}"/>
              </a:ext>
            </a:extLst>
          </p:cNvPr>
          <p:cNvSpPr>
            <a:spLocks noGrp="1"/>
          </p:cNvSpPr>
          <p:nvPr>
            <p:ph type="body" sz="half" idx="26"/>
          </p:nvPr>
        </p:nvSpPr>
        <p:spPr>
          <a:xfrm>
            <a:off x="6127644" y="641308"/>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7" name="Platshållare för text 3">
            <a:extLst>
              <a:ext uri="{FF2B5EF4-FFF2-40B4-BE49-F238E27FC236}">
                <a16:creationId xmlns:a16="http://schemas.microsoft.com/office/drawing/2014/main" id="{5C02667F-7FE0-4D50-B516-7DAC07F445D0}"/>
              </a:ext>
            </a:extLst>
          </p:cNvPr>
          <p:cNvSpPr>
            <a:spLocks noGrp="1"/>
          </p:cNvSpPr>
          <p:nvPr>
            <p:ph type="body" sz="half" idx="27"/>
          </p:nvPr>
        </p:nvSpPr>
        <p:spPr>
          <a:xfrm>
            <a:off x="10319061" y="1456402"/>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9" name="Platshållare för text 3">
            <a:extLst>
              <a:ext uri="{FF2B5EF4-FFF2-40B4-BE49-F238E27FC236}">
                <a16:creationId xmlns:a16="http://schemas.microsoft.com/office/drawing/2014/main" id="{7AC36DE3-B34E-4FAB-8F9A-36CDC915A0B2}"/>
              </a:ext>
            </a:extLst>
          </p:cNvPr>
          <p:cNvSpPr>
            <a:spLocks noGrp="1"/>
          </p:cNvSpPr>
          <p:nvPr>
            <p:ph type="body" sz="half" idx="28" hasCustomPrompt="1"/>
          </p:nvPr>
        </p:nvSpPr>
        <p:spPr>
          <a:xfrm>
            <a:off x="1403958" y="6034513"/>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2" name="Platshållare för text 3">
            <a:extLst>
              <a:ext uri="{FF2B5EF4-FFF2-40B4-BE49-F238E27FC236}">
                <a16:creationId xmlns:a16="http://schemas.microsoft.com/office/drawing/2014/main" id="{8DB405BB-0B68-4E87-BB35-888D1CCAFEBC}"/>
              </a:ext>
            </a:extLst>
          </p:cNvPr>
          <p:cNvSpPr>
            <a:spLocks noGrp="1"/>
          </p:cNvSpPr>
          <p:nvPr>
            <p:ph type="body" sz="half" idx="29" hasCustomPrompt="1"/>
          </p:nvPr>
        </p:nvSpPr>
        <p:spPr>
          <a:xfrm>
            <a:off x="3017049" y="4992010"/>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4" name="Platshållare för text 3">
            <a:extLst>
              <a:ext uri="{FF2B5EF4-FFF2-40B4-BE49-F238E27FC236}">
                <a16:creationId xmlns:a16="http://schemas.microsoft.com/office/drawing/2014/main" id="{F05F4B16-5A10-4974-B70D-61A21203059B}"/>
              </a:ext>
            </a:extLst>
          </p:cNvPr>
          <p:cNvSpPr>
            <a:spLocks noGrp="1"/>
          </p:cNvSpPr>
          <p:nvPr>
            <p:ph type="body" sz="half" idx="30" hasCustomPrompt="1"/>
          </p:nvPr>
        </p:nvSpPr>
        <p:spPr>
          <a:xfrm>
            <a:off x="4635102" y="3961037"/>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5" name="Platshållare för text 3">
            <a:extLst>
              <a:ext uri="{FF2B5EF4-FFF2-40B4-BE49-F238E27FC236}">
                <a16:creationId xmlns:a16="http://schemas.microsoft.com/office/drawing/2014/main" id="{AB5963C9-7037-4B44-8147-313554BCF8CA}"/>
              </a:ext>
            </a:extLst>
          </p:cNvPr>
          <p:cNvSpPr>
            <a:spLocks noGrp="1"/>
          </p:cNvSpPr>
          <p:nvPr>
            <p:ph type="body" sz="half" idx="31" hasCustomPrompt="1"/>
          </p:nvPr>
        </p:nvSpPr>
        <p:spPr>
          <a:xfrm>
            <a:off x="6251680" y="2937697"/>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6" name="Platshållare för text 3">
            <a:extLst>
              <a:ext uri="{FF2B5EF4-FFF2-40B4-BE49-F238E27FC236}">
                <a16:creationId xmlns:a16="http://schemas.microsoft.com/office/drawing/2014/main" id="{4DAD4B29-536D-465A-BD55-F33775643B31}"/>
              </a:ext>
            </a:extLst>
          </p:cNvPr>
          <p:cNvSpPr>
            <a:spLocks noGrp="1"/>
          </p:cNvSpPr>
          <p:nvPr>
            <p:ph type="body" sz="half" idx="32" hasCustomPrompt="1"/>
          </p:nvPr>
        </p:nvSpPr>
        <p:spPr>
          <a:xfrm>
            <a:off x="7866410" y="1867301"/>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7" name="Platshållare för text 3">
            <a:extLst>
              <a:ext uri="{FF2B5EF4-FFF2-40B4-BE49-F238E27FC236}">
                <a16:creationId xmlns:a16="http://schemas.microsoft.com/office/drawing/2014/main" id="{0BB3D865-0B30-4197-AF02-F4050224ADDD}"/>
              </a:ext>
            </a:extLst>
          </p:cNvPr>
          <p:cNvSpPr>
            <a:spLocks noGrp="1"/>
          </p:cNvSpPr>
          <p:nvPr>
            <p:ph type="body" sz="half" idx="33" hasCustomPrompt="1"/>
          </p:nvPr>
        </p:nvSpPr>
        <p:spPr>
          <a:xfrm>
            <a:off x="9547567" y="794219"/>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Tree>
    <p:extLst>
      <p:ext uri="{BB962C8B-B14F-4D97-AF65-F5344CB8AC3E}">
        <p14:creationId xmlns:p14="http://schemas.microsoft.com/office/powerpoint/2010/main" val="3410359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20_Tom">
    <p:spTree>
      <p:nvGrpSpPr>
        <p:cNvPr id="1" name=""/>
        <p:cNvGrpSpPr/>
        <p:nvPr/>
      </p:nvGrpSpPr>
      <p:grpSpPr>
        <a:xfrm>
          <a:off x="0" y="0"/>
          <a:ext cx="0" cy="0"/>
          <a:chOff x="0" y="0"/>
          <a:chExt cx="0" cy="0"/>
        </a:xfrm>
      </p:grpSpPr>
      <p:sp>
        <p:nvSpPr>
          <p:cNvPr id="30" name="Frihandsfigur 29">
            <a:extLst>
              <a:ext uri="{FF2B5EF4-FFF2-40B4-BE49-F238E27FC236}">
                <a16:creationId xmlns:a16="http://schemas.microsoft.com/office/drawing/2014/main" id="{FB0CB7F8-EC72-0A40-8D13-24C5B27C4105}"/>
              </a:ext>
            </a:extLst>
          </p:cNvPr>
          <p:cNvSpPr/>
          <p:nvPr userDrawn="1"/>
        </p:nvSpPr>
        <p:spPr>
          <a:xfrm>
            <a:off x="2112" y="0"/>
            <a:ext cx="4340788" cy="2201610"/>
          </a:xfrm>
          <a:custGeom>
            <a:avLst/>
            <a:gdLst>
              <a:gd name="connsiteX0" fmla="*/ 0 w 4340788"/>
              <a:gd name="connsiteY0" fmla="*/ 0 h 2201610"/>
              <a:gd name="connsiteX1" fmla="*/ 4340788 w 4340788"/>
              <a:gd name="connsiteY1" fmla="*/ 0 h 2201610"/>
              <a:gd name="connsiteX2" fmla="*/ 4310780 w 4340788"/>
              <a:gd name="connsiteY2" fmla="*/ 196623 h 2201610"/>
              <a:gd name="connsiteX3" fmla="*/ 1850744 w 4340788"/>
              <a:gd name="connsiteY3" fmla="*/ 2201610 h 2201610"/>
              <a:gd name="connsiteX4" fmla="*/ 75163 w 4340788"/>
              <a:gd name="connsiteY4" fmla="*/ 1466140 h 2201610"/>
              <a:gd name="connsiteX5" fmla="*/ 0 w 4340788"/>
              <a:gd name="connsiteY5" fmla="*/ 1383440 h 220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788" h="2201610">
                <a:moveTo>
                  <a:pt x="0" y="0"/>
                </a:moveTo>
                <a:lnTo>
                  <a:pt x="4340788" y="0"/>
                </a:lnTo>
                <a:lnTo>
                  <a:pt x="4310780" y="196623"/>
                </a:lnTo>
                <a:cubicBezTo>
                  <a:pt x="4076633" y="1340867"/>
                  <a:pt x="3064207" y="2201610"/>
                  <a:pt x="1850744" y="2201610"/>
                </a:cubicBezTo>
                <a:cubicBezTo>
                  <a:pt x="1157337" y="2201610"/>
                  <a:pt x="529574" y="1920551"/>
                  <a:pt x="75163" y="1466140"/>
                </a:cubicBezTo>
                <a:lnTo>
                  <a:pt x="0" y="138344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grpSp>
        <p:nvGrpSpPr>
          <p:cNvPr id="80" name="Grupp 79">
            <a:extLst>
              <a:ext uri="{FF2B5EF4-FFF2-40B4-BE49-F238E27FC236}">
                <a16:creationId xmlns:a16="http://schemas.microsoft.com/office/drawing/2014/main" id="{D65FE857-5930-479D-B29B-67B1AF5B8C99}"/>
              </a:ext>
            </a:extLst>
          </p:cNvPr>
          <p:cNvGrpSpPr/>
          <p:nvPr/>
        </p:nvGrpSpPr>
        <p:grpSpPr>
          <a:xfrm>
            <a:off x="1337576" y="584914"/>
            <a:ext cx="8863618" cy="5955818"/>
            <a:chOff x="902759" y="850861"/>
            <a:chExt cx="8037538" cy="5400742"/>
          </a:xfrm>
        </p:grpSpPr>
        <p:cxnSp>
          <p:nvCxnSpPr>
            <p:cNvPr id="86" name="Rak 25">
              <a:extLst>
                <a:ext uri="{FF2B5EF4-FFF2-40B4-BE49-F238E27FC236}">
                  <a16:creationId xmlns:a16="http://schemas.microsoft.com/office/drawing/2014/main" id="{187BDC04-CE97-4524-9268-1B99EA57398D}"/>
                </a:ext>
              </a:extLst>
            </p:cNvPr>
            <p:cNvCxnSpPr/>
            <p:nvPr/>
          </p:nvCxnSpPr>
          <p:spPr>
            <a:xfrm flipV="1">
              <a:off x="1028328" y="1167897"/>
              <a:ext cx="7504112" cy="4885975"/>
            </a:xfrm>
            <a:prstGeom prst="line">
              <a:avLst/>
            </a:prstGeom>
          </p:spPr>
          <p:style>
            <a:lnRef idx="2">
              <a:schemeClr val="dk1"/>
            </a:lnRef>
            <a:fillRef idx="0">
              <a:schemeClr val="dk1"/>
            </a:fillRef>
            <a:effectRef idx="1">
              <a:schemeClr val="dk1"/>
            </a:effectRef>
            <a:fontRef idx="minor">
              <a:schemeClr val="tx1"/>
            </a:fontRef>
          </p:style>
        </p:cxnSp>
        <p:sp>
          <p:nvSpPr>
            <p:cNvPr id="87" name="bk object 16">
              <a:extLst>
                <a:ext uri="{FF2B5EF4-FFF2-40B4-BE49-F238E27FC236}">
                  <a16:creationId xmlns:a16="http://schemas.microsoft.com/office/drawing/2014/main" id="{BA3B229D-EC32-4653-9FC4-031DAE4107EC}"/>
                </a:ext>
              </a:extLst>
            </p:cNvPr>
            <p:cNvSpPr>
              <a:spLocks/>
            </p:cNvSpPr>
            <p:nvPr/>
          </p:nvSpPr>
          <p:spPr>
            <a:xfrm rot="19621372">
              <a:off x="2365512" y="4657423"/>
              <a:ext cx="652897" cy="652897"/>
            </a:xfrm>
            <a:prstGeom prst="ellipse">
              <a:avLst/>
            </a:prstGeom>
            <a:solidFill>
              <a:schemeClr val="accent4"/>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3" name="bk object 16">
              <a:extLst>
                <a:ext uri="{FF2B5EF4-FFF2-40B4-BE49-F238E27FC236}">
                  <a16:creationId xmlns:a16="http://schemas.microsoft.com/office/drawing/2014/main" id="{23FB680A-6488-41DE-A8B7-2834F5A7AB90}"/>
                </a:ext>
              </a:extLst>
            </p:cNvPr>
            <p:cNvSpPr>
              <a:spLocks/>
            </p:cNvSpPr>
            <p:nvPr/>
          </p:nvSpPr>
          <p:spPr>
            <a:xfrm rot="19621372">
              <a:off x="902759" y="5598706"/>
              <a:ext cx="652897" cy="652897"/>
            </a:xfrm>
            <a:prstGeom prst="ellipse">
              <a:avLst/>
            </a:prstGeom>
            <a:solidFill>
              <a:schemeClr val="accent4"/>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89" name="bk object 16">
              <a:extLst>
                <a:ext uri="{FF2B5EF4-FFF2-40B4-BE49-F238E27FC236}">
                  <a16:creationId xmlns:a16="http://schemas.microsoft.com/office/drawing/2014/main" id="{14012E5F-E30F-4591-8FAA-843A208A0754}"/>
                </a:ext>
              </a:extLst>
            </p:cNvPr>
            <p:cNvSpPr>
              <a:spLocks/>
            </p:cNvSpPr>
            <p:nvPr/>
          </p:nvSpPr>
          <p:spPr>
            <a:xfrm rot="19621372">
              <a:off x="3832763" y="3722533"/>
              <a:ext cx="652897" cy="652897"/>
            </a:xfrm>
            <a:prstGeom prst="ellipse">
              <a:avLst/>
            </a:prstGeom>
            <a:solidFill>
              <a:schemeClr val="accent4"/>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0" name="bk object 16">
              <a:extLst>
                <a:ext uri="{FF2B5EF4-FFF2-40B4-BE49-F238E27FC236}">
                  <a16:creationId xmlns:a16="http://schemas.microsoft.com/office/drawing/2014/main" id="{EB829267-3487-4645-A90A-D86D2F5749FE}"/>
                </a:ext>
              </a:extLst>
            </p:cNvPr>
            <p:cNvSpPr>
              <a:spLocks/>
            </p:cNvSpPr>
            <p:nvPr/>
          </p:nvSpPr>
          <p:spPr>
            <a:xfrm rot="19621372">
              <a:off x="5299896" y="2794569"/>
              <a:ext cx="652897" cy="652897"/>
            </a:xfrm>
            <a:prstGeom prst="ellipse">
              <a:avLst/>
            </a:prstGeom>
            <a:solidFill>
              <a:schemeClr val="accent4"/>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1" name="bk object 16">
              <a:extLst>
                <a:ext uri="{FF2B5EF4-FFF2-40B4-BE49-F238E27FC236}">
                  <a16:creationId xmlns:a16="http://schemas.microsoft.com/office/drawing/2014/main" id="{7FAB3997-AF92-490C-A991-18D16F76CCB2}"/>
                </a:ext>
              </a:extLst>
            </p:cNvPr>
            <p:cNvSpPr>
              <a:spLocks/>
            </p:cNvSpPr>
            <p:nvPr/>
          </p:nvSpPr>
          <p:spPr>
            <a:xfrm rot="19621372">
              <a:off x="6757696" y="1823931"/>
              <a:ext cx="652897" cy="652897"/>
            </a:xfrm>
            <a:prstGeom prst="ellipse">
              <a:avLst/>
            </a:prstGeom>
            <a:solidFill>
              <a:schemeClr val="accent4"/>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2" name="bk object 16">
              <a:extLst>
                <a:ext uri="{FF2B5EF4-FFF2-40B4-BE49-F238E27FC236}">
                  <a16:creationId xmlns:a16="http://schemas.microsoft.com/office/drawing/2014/main" id="{398C547A-837E-48D6-9F8C-3B54EDD1B1C8}"/>
                </a:ext>
              </a:extLst>
            </p:cNvPr>
            <p:cNvSpPr>
              <a:spLocks/>
            </p:cNvSpPr>
            <p:nvPr/>
          </p:nvSpPr>
          <p:spPr>
            <a:xfrm rot="19621372">
              <a:off x="8287400" y="850861"/>
              <a:ext cx="652897" cy="652897"/>
            </a:xfrm>
            <a:prstGeom prst="ellipse">
              <a:avLst/>
            </a:prstGeom>
            <a:solidFill>
              <a:schemeClr val="accent4"/>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grpSp>
      <p:sp>
        <p:nvSpPr>
          <p:cNvPr id="95" name="Rubrik 1">
            <a:extLst>
              <a:ext uri="{FF2B5EF4-FFF2-40B4-BE49-F238E27FC236}">
                <a16:creationId xmlns:a16="http://schemas.microsoft.com/office/drawing/2014/main" id="{8B8FA777-2612-4309-A0EC-E82C9FB84549}"/>
              </a:ext>
            </a:extLst>
          </p:cNvPr>
          <p:cNvSpPr>
            <a:spLocks noGrp="1"/>
          </p:cNvSpPr>
          <p:nvPr>
            <p:ph type="title" hasCustomPrompt="1"/>
          </p:nvPr>
        </p:nvSpPr>
        <p:spPr>
          <a:xfrm>
            <a:off x="-191367" y="-364217"/>
            <a:ext cx="4330499" cy="1325563"/>
          </a:xfrm>
        </p:spPr>
        <p:txBody>
          <a:bodyPr>
            <a:normAutofit/>
          </a:bodyPr>
          <a:lstStyle>
            <a:lvl1pPr algn="ctr">
              <a:defRPr sz="2000" b="1" i="0">
                <a:solidFill>
                  <a:schemeClr val="bg1"/>
                </a:solidFill>
                <a:latin typeface="Work Sans Bold Roman" pitchFamily="2" charset="77"/>
              </a:defRPr>
            </a:lvl1pPr>
          </a:lstStyle>
          <a:p>
            <a:r>
              <a:rPr lang="sv-SE" dirty="0"/>
              <a:t>Klicka här för att ändra</a:t>
            </a:r>
            <a:br>
              <a:rPr lang="sv-SE" dirty="0"/>
            </a:br>
            <a:r>
              <a:rPr lang="sv-SE" dirty="0"/>
              <a:t>mall för rubrikformat</a:t>
            </a:r>
          </a:p>
        </p:txBody>
      </p:sp>
      <p:sp>
        <p:nvSpPr>
          <p:cNvPr id="22" name="Platshållare för text 3">
            <a:extLst>
              <a:ext uri="{FF2B5EF4-FFF2-40B4-BE49-F238E27FC236}">
                <a16:creationId xmlns:a16="http://schemas.microsoft.com/office/drawing/2014/main" id="{DE7060D5-60D8-4D95-9909-8900A85004A4}"/>
              </a:ext>
            </a:extLst>
          </p:cNvPr>
          <p:cNvSpPr>
            <a:spLocks noGrp="1"/>
          </p:cNvSpPr>
          <p:nvPr>
            <p:ph type="body" sz="half" idx="22"/>
          </p:nvPr>
        </p:nvSpPr>
        <p:spPr>
          <a:xfrm>
            <a:off x="269600" y="463416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3" name="Platshållare för text 3">
            <a:extLst>
              <a:ext uri="{FF2B5EF4-FFF2-40B4-BE49-F238E27FC236}">
                <a16:creationId xmlns:a16="http://schemas.microsoft.com/office/drawing/2014/main" id="{EB599911-2271-48AE-A71D-D1F7638C8F24}"/>
              </a:ext>
            </a:extLst>
          </p:cNvPr>
          <p:cNvSpPr>
            <a:spLocks noGrp="1"/>
          </p:cNvSpPr>
          <p:nvPr>
            <p:ph type="body" sz="half" idx="23"/>
          </p:nvPr>
        </p:nvSpPr>
        <p:spPr>
          <a:xfrm>
            <a:off x="4120745" y="5168381"/>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4" name="Platshållare för text 3">
            <a:extLst>
              <a:ext uri="{FF2B5EF4-FFF2-40B4-BE49-F238E27FC236}">
                <a16:creationId xmlns:a16="http://schemas.microsoft.com/office/drawing/2014/main" id="{4F89A979-F1B2-422E-ABE4-C0EB057E1538}"/>
              </a:ext>
            </a:extLst>
          </p:cNvPr>
          <p:cNvSpPr>
            <a:spLocks noGrp="1"/>
          </p:cNvSpPr>
          <p:nvPr>
            <p:ph type="body" sz="half" idx="24"/>
          </p:nvPr>
        </p:nvSpPr>
        <p:spPr>
          <a:xfrm>
            <a:off x="3471838" y="272323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5" name="Platshållare för text 3">
            <a:extLst>
              <a:ext uri="{FF2B5EF4-FFF2-40B4-BE49-F238E27FC236}">
                <a16:creationId xmlns:a16="http://schemas.microsoft.com/office/drawing/2014/main" id="{834A8DEC-60B4-4753-87DD-E46955176659}"/>
              </a:ext>
            </a:extLst>
          </p:cNvPr>
          <p:cNvSpPr>
            <a:spLocks noGrp="1"/>
          </p:cNvSpPr>
          <p:nvPr>
            <p:ph type="body" sz="half" idx="25"/>
          </p:nvPr>
        </p:nvSpPr>
        <p:spPr>
          <a:xfrm>
            <a:off x="7189427" y="331777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6" name="Platshållare för text 3">
            <a:extLst>
              <a:ext uri="{FF2B5EF4-FFF2-40B4-BE49-F238E27FC236}">
                <a16:creationId xmlns:a16="http://schemas.microsoft.com/office/drawing/2014/main" id="{AFCD6E3E-FEDA-4D75-9430-CF1B69105C5B}"/>
              </a:ext>
            </a:extLst>
          </p:cNvPr>
          <p:cNvSpPr>
            <a:spLocks noGrp="1"/>
          </p:cNvSpPr>
          <p:nvPr>
            <p:ph type="body" sz="half" idx="26"/>
          </p:nvPr>
        </p:nvSpPr>
        <p:spPr>
          <a:xfrm>
            <a:off x="6127644" y="641308"/>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7" name="Platshållare för text 3">
            <a:extLst>
              <a:ext uri="{FF2B5EF4-FFF2-40B4-BE49-F238E27FC236}">
                <a16:creationId xmlns:a16="http://schemas.microsoft.com/office/drawing/2014/main" id="{5C02667F-7FE0-4D50-B516-7DAC07F445D0}"/>
              </a:ext>
            </a:extLst>
          </p:cNvPr>
          <p:cNvSpPr>
            <a:spLocks noGrp="1"/>
          </p:cNvSpPr>
          <p:nvPr>
            <p:ph type="body" sz="half" idx="27"/>
          </p:nvPr>
        </p:nvSpPr>
        <p:spPr>
          <a:xfrm>
            <a:off x="10319061" y="1456402"/>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9" name="Platshållare för text 3">
            <a:extLst>
              <a:ext uri="{FF2B5EF4-FFF2-40B4-BE49-F238E27FC236}">
                <a16:creationId xmlns:a16="http://schemas.microsoft.com/office/drawing/2014/main" id="{7AC36DE3-B34E-4FAB-8F9A-36CDC915A0B2}"/>
              </a:ext>
            </a:extLst>
          </p:cNvPr>
          <p:cNvSpPr>
            <a:spLocks noGrp="1"/>
          </p:cNvSpPr>
          <p:nvPr>
            <p:ph type="body" sz="half" idx="28" hasCustomPrompt="1"/>
          </p:nvPr>
        </p:nvSpPr>
        <p:spPr>
          <a:xfrm>
            <a:off x="1403958" y="6034513"/>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2" name="Platshållare för text 3">
            <a:extLst>
              <a:ext uri="{FF2B5EF4-FFF2-40B4-BE49-F238E27FC236}">
                <a16:creationId xmlns:a16="http://schemas.microsoft.com/office/drawing/2014/main" id="{8DB405BB-0B68-4E87-BB35-888D1CCAFEBC}"/>
              </a:ext>
            </a:extLst>
          </p:cNvPr>
          <p:cNvSpPr>
            <a:spLocks noGrp="1"/>
          </p:cNvSpPr>
          <p:nvPr>
            <p:ph type="body" sz="half" idx="29" hasCustomPrompt="1"/>
          </p:nvPr>
        </p:nvSpPr>
        <p:spPr>
          <a:xfrm>
            <a:off x="3017049" y="4992010"/>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4" name="Platshållare för text 3">
            <a:extLst>
              <a:ext uri="{FF2B5EF4-FFF2-40B4-BE49-F238E27FC236}">
                <a16:creationId xmlns:a16="http://schemas.microsoft.com/office/drawing/2014/main" id="{F05F4B16-5A10-4974-B70D-61A21203059B}"/>
              </a:ext>
            </a:extLst>
          </p:cNvPr>
          <p:cNvSpPr>
            <a:spLocks noGrp="1"/>
          </p:cNvSpPr>
          <p:nvPr>
            <p:ph type="body" sz="half" idx="30" hasCustomPrompt="1"/>
          </p:nvPr>
        </p:nvSpPr>
        <p:spPr>
          <a:xfrm>
            <a:off x="4635102" y="3961037"/>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5" name="Platshållare för text 3">
            <a:extLst>
              <a:ext uri="{FF2B5EF4-FFF2-40B4-BE49-F238E27FC236}">
                <a16:creationId xmlns:a16="http://schemas.microsoft.com/office/drawing/2014/main" id="{AB5963C9-7037-4B44-8147-313554BCF8CA}"/>
              </a:ext>
            </a:extLst>
          </p:cNvPr>
          <p:cNvSpPr>
            <a:spLocks noGrp="1"/>
          </p:cNvSpPr>
          <p:nvPr>
            <p:ph type="body" sz="half" idx="31" hasCustomPrompt="1"/>
          </p:nvPr>
        </p:nvSpPr>
        <p:spPr>
          <a:xfrm>
            <a:off x="6251680" y="2937697"/>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6" name="Platshållare för text 3">
            <a:extLst>
              <a:ext uri="{FF2B5EF4-FFF2-40B4-BE49-F238E27FC236}">
                <a16:creationId xmlns:a16="http://schemas.microsoft.com/office/drawing/2014/main" id="{4DAD4B29-536D-465A-BD55-F33775643B31}"/>
              </a:ext>
            </a:extLst>
          </p:cNvPr>
          <p:cNvSpPr>
            <a:spLocks noGrp="1"/>
          </p:cNvSpPr>
          <p:nvPr>
            <p:ph type="body" sz="half" idx="32" hasCustomPrompt="1"/>
          </p:nvPr>
        </p:nvSpPr>
        <p:spPr>
          <a:xfrm>
            <a:off x="7866410" y="1867301"/>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7" name="Platshållare för text 3">
            <a:extLst>
              <a:ext uri="{FF2B5EF4-FFF2-40B4-BE49-F238E27FC236}">
                <a16:creationId xmlns:a16="http://schemas.microsoft.com/office/drawing/2014/main" id="{0BB3D865-0B30-4197-AF02-F4050224ADDD}"/>
              </a:ext>
            </a:extLst>
          </p:cNvPr>
          <p:cNvSpPr>
            <a:spLocks noGrp="1"/>
          </p:cNvSpPr>
          <p:nvPr>
            <p:ph type="body" sz="half" idx="33" hasCustomPrompt="1"/>
          </p:nvPr>
        </p:nvSpPr>
        <p:spPr>
          <a:xfrm>
            <a:off x="9547567" y="794219"/>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Tree>
    <p:extLst>
      <p:ext uri="{BB962C8B-B14F-4D97-AF65-F5344CB8AC3E}">
        <p14:creationId xmlns:p14="http://schemas.microsoft.com/office/powerpoint/2010/main" val="3674104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544B7F42-B6D0-4133-98BC-13A4A29D4C54}"/>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4" name="Platshållare för sidfot 3">
            <a:extLst>
              <a:ext uri="{FF2B5EF4-FFF2-40B4-BE49-F238E27FC236}">
                <a16:creationId xmlns:a16="http://schemas.microsoft.com/office/drawing/2014/main" id="{CD09C009-F444-496B-AA18-DD55108389B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4816CCC-35B6-413F-BAE0-1291140F13CD}"/>
              </a:ext>
            </a:extLst>
          </p:cNvPr>
          <p:cNvSpPr>
            <a:spLocks noGrp="1"/>
          </p:cNvSpPr>
          <p:nvPr>
            <p:ph type="sldNum" sz="quarter" idx="12"/>
          </p:nvPr>
        </p:nvSpPr>
        <p:spPr/>
        <p:txBody>
          <a:bodyPr/>
          <a:lstStyle/>
          <a:p>
            <a:fld id="{E953219A-648C-4018-9FFC-B796121772CB}" type="slidenum">
              <a:rPr lang="sv-SE" smtClean="0"/>
              <a:t>‹#›</a:t>
            </a:fld>
            <a:endParaRPr lang="sv-SE"/>
          </a:p>
        </p:txBody>
      </p:sp>
      <p:sp>
        <p:nvSpPr>
          <p:cNvPr id="17" name="Platshållare för rubrik 1">
            <a:extLst>
              <a:ext uri="{FF2B5EF4-FFF2-40B4-BE49-F238E27FC236}">
                <a16:creationId xmlns:a16="http://schemas.microsoft.com/office/drawing/2014/main" id="{0F567891-F282-41E2-B8B9-6714A9097BF8}"/>
              </a:ext>
            </a:extLst>
          </p:cNvPr>
          <p:cNvSpPr>
            <a:spLocks noGrp="1"/>
          </p:cNvSpPr>
          <p:nvPr>
            <p:ph type="title"/>
          </p:nvPr>
        </p:nvSpPr>
        <p:spPr>
          <a:xfrm>
            <a:off x="838200" y="1113906"/>
            <a:ext cx="10515600" cy="1051070"/>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Tree>
    <p:extLst>
      <p:ext uri="{BB962C8B-B14F-4D97-AF65-F5344CB8AC3E}">
        <p14:creationId xmlns:p14="http://schemas.microsoft.com/office/powerpoint/2010/main" val="29275804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21_Tom">
    <p:spTree>
      <p:nvGrpSpPr>
        <p:cNvPr id="1" name=""/>
        <p:cNvGrpSpPr/>
        <p:nvPr/>
      </p:nvGrpSpPr>
      <p:grpSpPr>
        <a:xfrm>
          <a:off x="0" y="0"/>
          <a:ext cx="0" cy="0"/>
          <a:chOff x="0" y="0"/>
          <a:chExt cx="0" cy="0"/>
        </a:xfrm>
      </p:grpSpPr>
      <p:sp>
        <p:nvSpPr>
          <p:cNvPr id="30" name="Frihandsfigur 29">
            <a:extLst>
              <a:ext uri="{FF2B5EF4-FFF2-40B4-BE49-F238E27FC236}">
                <a16:creationId xmlns:a16="http://schemas.microsoft.com/office/drawing/2014/main" id="{FB0CB7F8-EC72-0A40-8D13-24C5B27C4105}"/>
              </a:ext>
            </a:extLst>
          </p:cNvPr>
          <p:cNvSpPr/>
          <p:nvPr userDrawn="1"/>
        </p:nvSpPr>
        <p:spPr>
          <a:xfrm>
            <a:off x="2112" y="0"/>
            <a:ext cx="4340788" cy="2201610"/>
          </a:xfrm>
          <a:custGeom>
            <a:avLst/>
            <a:gdLst>
              <a:gd name="connsiteX0" fmla="*/ 0 w 4340788"/>
              <a:gd name="connsiteY0" fmla="*/ 0 h 2201610"/>
              <a:gd name="connsiteX1" fmla="*/ 4340788 w 4340788"/>
              <a:gd name="connsiteY1" fmla="*/ 0 h 2201610"/>
              <a:gd name="connsiteX2" fmla="*/ 4310780 w 4340788"/>
              <a:gd name="connsiteY2" fmla="*/ 196623 h 2201610"/>
              <a:gd name="connsiteX3" fmla="*/ 1850744 w 4340788"/>
              <a:gd name="connsiteY3" fmla="*/ 2201610 h 2201610"/>
              <a:gd name="connsiteX4" fmla="*/ 75163 w 4340788"/>
              <a:gd name="connsiteY4" fmla="*/ 1466140 h 2201610"/>
              <a:gd name="connsiteX5" fmla="*/ 0 w 4340788"/>
              <a:gd name="connsiteY5" fmla="*/ 1383440 h 220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40788" h="2201610">
                <a:moveTo>
                  <a:pt x="0" y="0"/>
                </a:moveTo>
                <a:lnTo>
                  <a:pt x="4340788" y="0"/>
                </a:lnTo>
                <a:lnTo>
                  <a:pt x="4310780" y="196623"/>
                </a:lnTo>
                <a:cubicBezTo>
                  <a:pt x="4076633" y="1340867"/>
                  <a:pt x="3064207" y="2201610"/>
                  <a:pt x="1850744" y="2201610"/>
                </a:cubicBezTo>
                <a:cubicBezTo>
                  <a:pt x="1157337" y="2201610"/>
                  <a:pt x="529574" y="1920551"/>
                  <a:pt x="75163" y="1466140"/>
                </a:cubicBezTo>
                <a:lnTo>
                  <a:pt x="0" y="13834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sv-SE"/>
          </a:p>
        </p:txBody>
      </p:sp>
      <p:grpSp>
        <p:nvGrpSpPr>
          <p:cNvPr id="80" name="Grupp 79">
            <a:extLst>
              <a:ext uri="{FF2B5EF4-FFF2-40B4-BE49-F238E27FC236}">
                <a16:creationId xmlns:a16="http://schemas.microsoft.com/office/drawing/2014/main" id="{D65FE857-5930-479D-B29B-67B1AF5B8C99}"/>
              </a:ext>
            </a:extLst>
          </p:cNvPr>
          <p:cNvGrpSpPr/>
          <p:nvPr/>
        </p:nvGrpSpPr>
        <p:grpSpPr>
          <a:xfrm>
            <a:off x="1337576" y="584914"/>
            <a:ext cx="8863618" cy="5955818"/>
            <a:chOff x="902759" y="850861"/>
            <a:chExt cx="8037538" cy="5400742"/>
          </a:xfrm>
        </p:grpSpPr>
        <p:cxnSp>
          <p:nvCxnSpPr>
            <p:cNvPr id="86" name="Rak 25">
              <a:extLst>
                <a:ext uri="{FF2B5EF4-FFF2-40B4-BE49-F238E27FC236}">
                  <a16:creationId xmlns:a16="http://schemas.microsoft.com/office/drawing/2014/main" id="{187BDC04-CE97-4524-9268-1B99EA57398D}"/>
                </a:ext>
              </a:extLst>
            </p:cNvPr>
            <p:cNvCxnSpPr/>
            <p:nvPr/>
          </p:nvCxnSpPr>
          <p:spPr>
            <a:xfrm flipV="1">
              <a:off x="1028328" y="1167897"/>
              <a:ext cx="7504112" cy="4885975"/>
            </a:xfrm>
            <a:prstGeom prst="line">
              <a:avLst/>
            </a:prstGeom>
          </p:spPr>
          <p:style>
            <a:lnRef idx="2">
              <a:schemeClr val="dk1"/>
            </a:lnRef>
            <a:fillRef idx="0">
              <a:schemeClr val="dk1"/>
            </a:fillRef>
            <a:effectRef idx="1">
              <a:schemeClr val="dk1"/>
            </a:effectRef>
            <a:fontRef idx="minor">
              <a:schemeClr val="tx1"/>
            </a:fontRef>
          </p:style>
        </p:cxnSp>
        <p:sp>
          <p:nvSpPr>
            <p:cNvPr id="87" name="bk object 16">
              <a:extLst>
                <a:ext uri="{FF2B5EF4-FFF2-40B4-BE49-F238E27FC236}">
                  <a16:creationId xmlns:a16="http://schemas.microsoft.com/office/drawing/2014/main" id="{BA3B229D-EC32-4653-9FC4-031DAE4107EC}"/>
                </a:ext>
              </a:extLst>
            </p:cNvPr>
            <p:cNvSpPr>
              <a:spLocks/>
            </p:cNvSpPr>
            <p:nvPr/>
          </p:nvSpPr>
          <p:spPr>
            <a:xfrm rot="19621372">
              <a:off x="2365512" y="4657423"/>
              <a:ext cx="652897" cy="652897"/>
            </a:xfrm>
            <a:prstGeom prst="ellipse">
              <a:avLst/>
            </a:prstGeom>
            <a:solidFill>
              <a:schemeClr val="accent3"/>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3" name="bk object 16">
              <a:extLst>
                <a:ext uri="{FF2B5EF4-FFF2-40B4-BE49-F238E27FC236}">
                  <a16:creationId xmlns:a16="http://schemas.microsoft.com/office/drawing/2014/main" id="{23FB680A-6488-41DE-A8B7-2834F5A7AB90}"/>
                </a:ext>
              </a:extLst>
            </p:cNvPr>
            <p:cNvSpPr>
              <a:spLocks/>
            </p:cNvSpPr>
            <p:nvPr/>
          </p:nvSpPr>
          <p:spPr>
            <a:xfrm rot="19621372">
              <a:off x="902759" y="5598706"/>
              <a:ext cx="652897" cy="652897"/>
            </a:xfrm>
            <a:prstGeom prst="ellipse">
              <a:avLst/>
            </a:prstGeom>
            <a:solidFill>
              <a:schemeClr val="accent3"/>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89" name="bk object 16">
              <a:extLst>
                <a:ext uri="{FF2B5EF4-FFF2-40B4-BE49-F238E27FC236}">
                  <a16:creationId xmlns:a16="http://schemas.microsoft.com/office/drawing/2014/main" id="{14012E5F-E30F-4591-8FAA-843A208A0754}"/>
                </a:ext>
              </a:extLst>
            </p:cNvPr>
            <p:cNvSpPr>
              <a:spLocks/>
            </p:cNvSpPr>
            <p:nvPr/>
          </p:nvSpPr>
          <p:spPr>
            <a:xfrm rot="19621372">
              <a:off x="3832763" y="3722533"/>
              <a:ext cx="652897" cy="652897"/>
            </a:xfrm>
            <a:prstGeom prst="ellipse">
              <a:avLst/>
            </a:prstGeom>
            <a:solidFill>
              <a:schemeClr val="accent3"/>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0" name="bk object 16">
              <a:extLst>
                <a:ext uri="{FF2B5EF4-FFF2-40B4-BE49-F238E27FC236}">
                  <a16:creationId xmlns:a16="http://schemas.microsoft.com/office/drawing/2014/main" id="{EB829267-3487-4645-A90A-D86D2F5749FE}"/>
                </a:ext>
              </a:extLst>
            </p:cNvPr>
            <p:cNvSpPr>
              <a:spLocks/>
            </p:cNvSpPr>
            <p:nvPr/>
          </p:nvSpPr>
          <p:spPr>
            <a:xfrm rot="19621372">
              <a:off x="5299896" y="2794569"/>
              <a:ext cx="652897" cy="652897"/>
            </a:xfrm>
            <a:prstGeom prst="ellipse">
              <a:avLst/>
            </a:prstGeom>
            <a:solidFill>
              <a:schemeClr val="accent3"/>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1" name="bk object 16">
              <a:extLst>
                <a:ext uri="{FF2B5EF4-FFF2-40B4-BE49-F238E27FC236}">
                  <a16:creationId xmlns:a16="http://schemas.microsoft.com/office/drawing/2014/main" id="{7FAB3997-AF92-490C-A991-18D16F76CCB2}"/>
                </a:ext>
              </a:extLst>
            </p:cNvPr>
            <p:cNvSpPr>
              <a:spLocks/>
            </p:cNvSpPr>
            <p:nvPr/>
          </p:nvSpPr>
          <p:spPr>
            <a:xfrm rot="19621372">
              <a:off x="6757696" y="1823931"/>
              <a:ext cx="652897" cy="652897"/>
            </a:xfrm>
            <a:prstGeom prst="ellipse">
              <a:avLst/>
            </a:prstGeom>
            <a:solidFill>
              <a:schemeClr val="accent3"/>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sp>
          <p:nvSpPr>
            <p:cNvPr id="92" name="bk object 16">
              <a:extLst>
                <a:ext uri="{FF2B5EF4-FFF2-40B4-BE49-F238E27FC236}">
                  <a16:creationId xmlns:a16="http://schemas.microsoft.com/office/drawing/2014/main" id="{398C547A-837E-48D6-9F8C-3B54EDD1B1C8}"/>
                </a:ext>
              </a:extLst>
            </p:cNvPr>
            <p:cNvSpPr>
              <a:spLocks/>
            </p:cNvSpPr>
            <p:nvPr/>
          </p:nvSpPr>
          <p:spPr>
            <a:xfrm rot="19621372">
              <a:off x="8287400" y="850861"/>
              <a:ext cx="652897" cy="652897"/>
            </a:xfrm>
            <a:prstGeom prst="ellipse">
              <a:avLst/>
            </a:prstGeom>
            <a:solidFill>
              <a:schemeClr val="accent3"/>
            </a:solidFill>
            <a:ln w="76200" cmpd="sng">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985" b="0" i="0" u="none" strike="noStrike" kern="1200" cap="none" spc="0" normalizeH="0" baseline="0" noProof="0">
                  <a:ln>
                    <a:noFill/>
                  </a:ln>
                  <a:solidFill>
                    <a:prstClr val="black"/>
                  </a:solidFill>
                  <a:effectLst/>
                  <a:uLnTx/>
                  <a:uFillTx/>
                  <a:latin typeface="Work Sans Light Roman" pitchFamily="2" charset="77"/>
                  <a:ea typeface="+mn-ea"/>
                  <a:cs typeface="+mn-cs"/>
                </a:rPr>
                <a:t>  </a:t>
              </a:r>
              <a:endParaRPr kumimoji="0" sz="1985" b="0" i="0" u="none" strike="noStrike" kern="1200" cap="none" spc="0" normalizeH="0" baseline="0" noProof="0">
                <a:ln>
                  <a:noFill/>
                </a:ln>
                <a:solidFill>
                  <a:prstClr val="black"/>
                </a:solidFill>
                <a:effectLst/>
                <a:uLnTx/>
                <a:uFillTx/>
                <a:latin typeface="Work Sans Light Roman" pitchFamily="2" charset="77"/>
                <a:ea typeface="+mn-ea"/>
                <a:cs typeface="+mn-cs"/>
              </a:endParaRPr>
            </a:p>
          </p:txBody>
        </p:sp>
      </p:grpSp>
      <p:sp>
        <p:nvSpPr>
          <p:cNvPr id="95" name="Rubrik 1">
            <a:extLst>
              <a:ext uri="{FF2B5EF4-FFF2-40B4-BE49-F238E27FC236}">
                <a16:creationId xmlns:a16="http://schemas.microsoft.com/office/drawing/2014/main" id="{8B8FA777-2612-4309-A0EC-E82C9FB84549}"/>
              </a:ext>
            </a:extLst>
          </p:cNvPr>
          <p:cNvSpPr>
            <a:spLocks noGrp="1"/>
          </p:cNvSpPr>
          <p:nvPr>
            <p:ph type="title" hasCustomPrompt="1"/>
          </p:nvPr>
        </p:nvSpPr>
        <p:spPr>
          <a:xfrm>
            <a:off x="-191367" y="-364217"/>
            <a:ext cx="4330499" cy="1325563"/>
          </a:xfrm>
        </p:spPr>
        <p:txBody>
          <a:bodyPr>
            <a:normAutofit/>
          </a:bodyPr>
          <a:lstStyle>
            <a:lvl1pPr algn="ctr">
              <a:defRPr sz="2000" b="1" i="0">
                <a:solidFill>
                  <a:schemeClr val="bg1"/>
                </a:solidFill>
                <a:latin typeface="Work Sans Bold Roman" pitchFamily="2" charset="77"/>
              </a:defRPr>
            </a:lvl1pPr>
          </a:lstStyle>
          <a:p>
            <a:r>
              <a:rPr lang="sv-SE" dirty="0"/>
              <a:t>Klicka här för att ändra</a:t>
            </a:r>
            <a:br>
              <a:rPr lang="sv-SE" dirty="0"/>
            </a:br>
            <a:r>
              <a:rPr lang="sv-SE" dirty="0"/>
              <a:t>mall för rubrikformat</a:t>
            </a:r>
          </a:p>
        </p:txBody>
      </p:sp>
      <p:sp>
        <p:nvSpPr>
          <p:cNvPr id="22" name="Platshållare för text 3">
            <a:extLst>
              <a:ext uri="{FF2B5EF4-FFF2-40B4-BE49-F238E27FC236}">
                <a16:creationId xmlns:a16="http://schemas.microsoft.com/office/drawing/2014/main" id="{DE7060D5-60D8-4D95-9909-8900A85004A4}"/>
              </a:ext>
            </a:extLst>
          </p:cNvPr>
          <p:cNvSpPr>
            <a:spLocks noGrp="1"/>
          </p:cNvSpPr>
          <p:nvPr>
            <p:ph type="body" sz="half" idx="22"/>
          </p:nvPr>
        </p:nvSpPr>
        <p:spPr>
          <a:xfrm>
            <a:off x="269600" y="463416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3" name="Platshållare för text 3">
            <a:extLst>
              <a:ext uri="{FF2B5EF4-FFF2-40B4-BE49-F238E27FC236}">
                <a16:creationId xmlns:a16="http://schemas.microsoft.com/office/drawing/2014/main" id="{EB599911-2271-48AE-A71D-D1F7638C8F24}"/>
              </a:ext>
            </a:extLst>
          </p:cNvPr>
          <p:cNvSpPr>
            <a:spLocks noGrp="1"/>
          </p:cNvSpPr>
          <p:nvPr>
            <p:ph type="body" sz="half" idx="23"/>
          </p:nvPr>
        </p:nvSpPr>
        <p:spPr>
          <a:xfrm>
            <a:off x="4120745" y="5168381"/>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4" name="Platshållare för text 3">
            <a:extLst>
              <a:ext uri="{FF2B5EF4-FFF2-40B4-BE49-F238E27FC236}">
                <a16:creationId xmlns:a16="http://schemas.microsoft.com/office/drawing/2014/main" id="{4F89A979-F1B2-422E-ABE4-C0EB057E1538}"/>
              </a:ext>
            </a:extLst>
          </p:cNvPr>
          <p:cNvSpPr>
            <a:spLocks noGrp="1"/>
          </p:cNvSpPr>
          <p:nvPr>
            <p:ph type="body" sz="half" idx="24"/>
          </p:nvPr>
        </p:nvSpPr>
        <p:spPr>
          <a:xfrm>
            <a:off x="3471838" y="272323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5" name="Platshållare för text 3">
            <a:extLst>
              <a:ext uri="{FF2B5EF4-FFF2-40B4-BE49-F238E27FC236}">
                <a16:creationId xmlns:a16="http://schemas.microsoft.com/office/drawing/2014/main" id="{834A8DEC-60B4-4753-87DD-E46955176659}"/>
              </a:ext>
            </a:extLst>
          </p:cNvPr>
          <p:cNvSpPr>
            <a:spLocks noGrp="1"/>
          </p:cNvSpPr>
          <p:nvPr>
            <p:ph type="body" sz="half" idx="25"/>
          </p:nvPr>
        </p:nvSpPr>
        <p:spPr>
          <a:xfrm>
            <a:off x="7189427" y="3317777"/>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6" name="Platshållare för text 3">
            <a:extLst>
              <a:ext uri="{FF2B5EF4-FFF2-40B4-BE49-F238E27FC236}">
                <a16:creationId xmlns:a16="http://schemas.microsoft.com/office/drawing/2014/main" id="{AFCD6E3E-FEDA-4D75-9430-CF1B69105C5B}"/>
              </a:ext>
            </a:extLst>
          </p:cNvPr>
          <p:cNvSpPr>
            <a:spLocks noGrp="1"/>
          </p:cNvSpPr>
          <p:nvPr>
            <p:ph type="body" sz="half" idx="26"/>
          </p:nvPr>
        </p:nvSpPr>
        <p:spPr>
          <a:xfrm>
            <a:off x="6127644" y="641308"/>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7" name="Platshållare för text 3">
            <a:extLst>
              <a:ext uri="{FF2B5EF4-FFF2-40B4-BE49-F238E27FC236}">
                <a16:creationId xmlns:a16="http://schemas.microsoft.com/office/drawing/2014/main" id="{5C02667F-7FE0-4D50-B516-7DAC07F445D0}"/>
              </a:ext>
            </a:extLst>
          </p:cNvPr>
          <p:cNvSpPr>
            <a:spLocks noGrp="1"/>
          </p:cNvSpPr>
          <p:nvPr>
            <p:ph type="body" sz="half" idx="27"/>
          </p:nvPr>
        </p:nvSpPr>
        <p:spPr>
          <a:xfrm>
            <a:off x="10319061" y="1456402"/>
            <a:ext cx="1334588" cy="866132"/>
          </a:xfrm>
        </p:spPr>
        <p:txBody>
          <a:bodyPr>
            <a:noAutofit/>
          </a:bodyPr>
          <a:lstStyle>
            <a:lvl1pPr marL="0" indent="0" algn="ctr">
              <a:buNone/>
              <a:defRPr sz="1400" b="0" i="0">
                <a:solidFill>
                  <a:schemeClr val="tx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29" name="Platshållare för text 3">
            <a:extLst>
              <a:ext uri="{FF2B5EF4-FFF2-40B4-BE49-F238E27FC236}">
                <a16:creationId xmlns:a16="http://schemas.microsoft.com/office/drawing/2014/main" id="{7AC36DE3-B34E-4FAB-8F9A-36CDC915A0B2}"/>
              </a:ext>
            </a:extLst>
          </p:cNvPr>
          <p:cNvSpPr>
            <a:spLocks noGrp="1"/>
          </p:cNvSpPr>
          <p:nvPr>
            <p:ph type="body" sz="half" idx="28" hasCustomPrompt="1"/>
          </p:nvPr>
        </p:nvSpPr>
        <p:spPr>
          <a:xfrm>
            <a:off x="1403958" y="6034513"/>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2" name="Platshållare för text 3">
            <a:extLst>
              <a:ext uri="{FF2B5EF4-FFF2-40B4-BE49-F238E27FC236}">
                <a16:creationId xmlns:a16="http://schemas.microsoft.com/office/drawing/2014/main" id="{8DB405BB-0B68-4E87-BB35-888D1CCAFEBC}"/>
              </a:ext>
            </a:extLst>
          </p:cNvPr>
          <p:cNvSpPr>
            <a:spLocks noGrp="1"/>
          </p:cNvSpPr>
          <p:nvPr>
            <p:ph type="body" sz="half" idx="29" hasCustomPrompt="1"/>
          </p:nvPr>
        </p:nvSpPr>
        <p:spPr>
          <a:xfrm>
            <a:off x="3017049" y="4992010"/>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4" name="Platshållare för text 3">
            <a:extLst>
              <a:ext uri="{FF2B5EF4-FFF2-40B4-BE49-F238E27FC236}">
                <a16:creationId xmlns:a16="http://schemas.microsoft.com/office/drawing/2014/main" id="{F05F4B16-5A10-4974-B70D-61A21203059B}"/>
              </a:ext>
            </a:extLst>
          </p:cNvPr>
          <p:cNvSpPr>
            <a:spLocks noGrp="1"/>
          </p:cNvSpPr>
          <p:nvPr>
            <p:ph type="body" sz="half" idx="30" hasCustomPrompt="1"/>
          </p:nvPr>
        </p:nvSpPr>
        <p:spPr>
          <a:xfrm>
            <a:off x="4635102" y="3961037"/>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5" name="Platshållare för text 3">
            <a:extLst>
              <a:ext uri="{FF2B5EF4-FFF2-40B4-BE49-F238E27FC236}">
                <a16:creationId xmlns:a16="http://schemas.microsoft.com/office/drawing/2014/main" id="{AB5963C9-7037-4B44-8147-313554BCF8CA}"/>
              </a:ext>
            </a:extLst>
          </p:cNvPr>
          <p:cNvSpPr>
            <a:spLocks noGrp="1"/>
          </p:cNvSpPr>
          <p:nvPr>
            <p:ph type="body" sz="half" idx="31" hasCustomPrompt="1"/>
          </p:nvPr>
        </p:nvSpPr>
        <p:spPr>
          <a:xfrm>
            <a:off x="6251680" y="2937697"/>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6" name="Platshållare för text 3">
            <a:extLst>
              <a:ext uri="{FF2B5EF4-FFF2-40B4-BE49-F238E27FC236}">
                <a16:creationId xmlns:a16="http://schemas.microsoft.com/office/drawing/2014/main" id="{4DAD4B29-536D-465A-BD55-F33775643B31}"/>
              </a:ext>
            </a:extLst>
          </p:cNvPr>
          <p:cNvSpPr>
            <a:spLocks noGrp="1"/>
          </p:cNvSpPr>
          <p:nvPr>
            <p:ph type="body" sz="half" idx="32" hasCustomPrompt="1"/>
          </p:nvPr>
        </p:nvSpPr>
        <p:spPr>
          <a:xfrm>
            <a:off x="7866410" y="1867301"/>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
        <p:nvSpPr>
          <p:cNvPr id="37" name="Platshållare för text 3">
            <a:extLst>
              <a:ext uri="{FF2B5EF4-FFF2-40B4-BE49-F238E27FC236}">
                <a16:creationId xmlns:a16="http://schemas.microsoft.com/office/drawing/2014/main" id="{0BB3D865-0B30-4197-AF02-F4050224ADDD}"/>
              </a:ext>
            </a:extLst>
          </p:cNvPr>
          <p:cNvSpPr>
            <a:spLocks noGrp="1"/>
          </p:cNvSpPr>
          <p:nvPr>
            <p:ph type="body" sz="half" idx="33" hasCustomPrompt="1"/>
          </p:nvPr>
        </p:nvSpPr>
        <p:spPr>
          <a:xfrm>
            <a:off x="9547567" y="794219"/>
            <a:ext cx="513956" cy="280632"/>
          </a:xfrm>
        </p:spPr>
        <p:txBody>
          <a:bodyPr anchor="ctr">
            <a:noAutofit/>
          </a:bodyPr>
          <a:lstStyle>
            <a:lvl1pPr marL="0" indent="0" algn="ctr">
              <a:buNone/>
              <a:defRPr sz="1050" b="0" i="0">
                <a:solidFill>
                  <a:schemeClr val="bg1"/>
                </a:solidFill>
                <a:latin typeface="Work Sans Light Roman" pitchFamily="2" charset="77"/>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År</a:t>
            </a:r>
          </a:p>
        </p:txBody>
      </p:sp>
    </p:spTree>
    <p:extLst>
      <p:ext uri="{BB962C8B-B14F-4D97-AF65-F5344CB8AC3E}">
        <p14:creationId xmlns:p14="http://schemas.microsoft.com/office/powerpoint/2010/main" val="2201392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E588A13-874D-48F2-8237-1B89366648E3}"/>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3" name="Platshållare för sidfot 2">
            <a:extLst>
              <a:ext uri="{FF2B5EF4-FFF2-40B4-BE49-F238E27FC236}">
                <a16:creationId xmlns:a16="http://schemas.microsoft.com/office/drawing/2014/main" id="{B731F4CF-FAC5-4633-AAF7-7910658EF64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5B283ED-2A94-48CF-A94A-4BF810F51D94}"/>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34017669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FD73EC-A0F8-439D-A887-18ABC50115B2}"/>
              </a:ext>
            </a:extLst>
          </p:cNvPr>
          <p:cNvSpPr>
            <a:spLocks noGrp="1"/>
          </p:cNvSpPr>
          <p:nvPr>
            <p:ph type="title"/>
          </p:nvPr>
        </p:nvSpPr>
        <p:spPr>
          <a:xfrm>
            <a:off x="839788" y="847899"/>
            <a:ext cx="3932237" cy="1600200"/>
          </a:xfrm>
        </p:spPr>
        <p:txBody>
          <a:bodyPr anchor="b"/>
          <a:lstStyle>
            <a:lvl1pPr>
              <a:defRPr sz="3200"/>
            </a:lvl1p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7FF4CA49-D04F-4892-81EC-53A6997132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a:extLst>
              <a:ext uri="{FF2B5EF4-FFF2-40B4-BE49-F238E27FC236}">
                <a16:creationId xmlns:a16="http://schemas.microsoft.com/office/drawing/2014/main" id="{F236619D-E806-48FA-97C4-FC7587D930B9}"/>
              </a:ext>
            </a:extLst>
          </p:cNvPr>
          <p:cNvSpPr>
            <a:spLocks noGrp="1"/>
          </p:cNvSpPr>
          <p:nvPr>
            <p:ph type="body" sz="half" idx="2"/>
          </p:nvPr>
        </p:nvSpPr>
        <p:spPr>
          <a:xfrm>
            <a:off x="839788" y="2448099"/>
            <a:ext cx="3932237" cy="307851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80B04EC-20D7-4B3B-B78C-AC16E03BCFBD}"/>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6" name="Platshållare för sidfot 5">
            <a:extLst>
              <a:ext uri="{FF2B5EF4-FFF2-40B4-BE49-F238E27FC236}">
                <a16:creationId xmlns:a16="http://schemas.microsoft.com/office/drawing/2014/main" id="{B31D422E-33D2-415A-A630-A9D983ED843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4B51E90-4AB9-4AD3-B52C-69D236156748}"/>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1516983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4E082E-5A68-4B90-B9F2-3CC841BD6681}"/>
              </a:ext>
            </a:extLst>
          </p:cNvPr>
          <p:cNvSpPr>
            <a:spLocks noGrp="1"/>
          </p:cNvSpPr>
          <p:nvPr>
            <p:ph type="title"/>
          </p:nvPr>
        </p:nvSpPr>
        <p:spPr>
          <a:xfrm>
            <a:off x="839788" y="897775"/>
            <a:ext cx="3932237" cy="1600200"/>
          </a:xfrm>
        </p:spPr>
        <p:txBody>
          <a:bodyPr anchor="b"/>
          <a:lstStyle>
            <a:lvl1pPr>
              <a:defRPr sz="3200"/>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8685C586-16B5-4467-A225-716C1D6FE4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4" name="Platshållare för text 3">
            <a:extLst>
              <a:ext uri="{FF2B5EF4-FFF2-40B4-BE49-F238E27FC236}">
                <a16:creationId xmlns:a16="http://schemas.microsoft.com/office/drawing/2014/main" id="{22445DA2-E9E8-480B-9682-E24CE00CEA11}"/>
              </a:ext>
            </a:extLst>
          </p:cNvPr>
          <p:cNvSpPr>
            <a:spLocks noGrp="1"/>
          </p:cNvSpPr>
          <p:nvPr>
            <p:ph type="body" sz="half" idx="2"/>
          </p:nvPr>
        </p:nvSpPr>
        <p:spPr>
          <a:xfrm>
            <a:off x="839788" y="2497975"/>
            <a:ext cx="3932237" cy="3028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AA33676-20E6-4B56-93F9-20F8193D8453}"/>
              </a:ext>
            </a:extLst>
          </p:cNvPr>
          <p:cNvSpPr>
            <a:spLocks noGrp="1"/>
          </p:cNvSpPr>
          <p:nvPr>
            <p:ph type="dt" sz="half" idx="10"/>
          </p:nvPr>
        </p:nvSpPr>
        <p:spPr/>
        <p:txBody>
          <a:bodyPr/>
          <a:lstStyle/>
          <a:p>
            <a:fld id="{44449ED4-AC1C-42BD-9DC5-F8F1F987D7DC}" type="datetimeFigureOut">
              <a:rPr lang="sv-SE" smtClean="0"/>
              <a:t>2024-10-03</a:t>
            </a:fld>
            <a:endParaRPr lang="sv-SE"/>
          </a:p>
        </p:txBody>
      </p:sp>
      <p:sp>
        <p:nvSpPr>
          <p:cNvPr id="6" name="Platshållare för sidfot 5">
            <a:extLst>
              <a:ext uri="{FF2B5EF4-FFF2-40B4-BE49-F238E27FC236}">
                <a16:creationId xmlns:a16="http://schemas.microsoft.com/office/drawing/2014/main" id="{27444DD9-8AF2-42D7-80DF-E1DFD5EB20DE}"/>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8E3FC7C-03B7-427C-9F5B-44D90FB4B540}"/>
              </a:ext>
            </a:extLst>
          </p:cNvPr>
          <p:cNvSpPr>
            <a:spLocks noGrp="1"/>
          </p:cNvSpPr>
          <p:nvPr>
            <p:ph type="sldNum" sz="quarter" idx="12"/>
          </p:nvPr>
        </p:nvSpPr>
        <p:spPr/>
        <p:txBody>
          <a:bodyPr/>
          <a:lstStyle/>
          <a:p>
            <a:fld id="{E953219A-648C-4018-9FFC-B796121772CB}" type="slidenum">
              <a:rPr lang="sv-SE" smtClean="0"/>
              <a:t>‹#›</a:t>
            </a:fld>
            <a:endParaRPr lang="sv-SE"/>
          </a:p>
        </p:txBody>
      </p:sp>
    </p:spTree>
    <p:extLst>
      <p:ext uri="{BB962C8B-B14F-4D97-AF65-F5344CB8AC3E}">
        <p14:creationId xmlns:p14="http://schemas.microsoft.com/office/powerpoint/2010/main" val="3412838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4.jpeg"/><Relationship Id="rId5" Type="http://schemas.openxmlformats.org/officeDocument/2006/relationships/theme" Target="../theme/theme6.xml"/><Relationship Id="rId4"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8" descr="En bild som visar text&#10;&#10;Automatiskt genererad beskrivning">
            <a:extLst>
              <a:ext uri="{FF2B5EF4-FFF2-40B4-BE49-F238E27FC236}">
                <a16:creationId xmlns:a16="http://schemas.microsoft.com/office/drawing/2014/main" id="{03CD01F8-D231-C8A6-998E-DD97C745FE4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0111" y="89505"/>
            <a:ext cx="3387602" cy="1105535"/>
          </a:xfrm>
          <a:prstGeom prst="rect">
            <a:avLst/>
          </a:prstGeom>
        </p:spPr>
      </p:pic>
      <p:sp>
        <p:nvSpPr>
          <p:cNvPr id="18" name="Rektangel 17">
            <a:extLst>
              <a:ext uri="{FF2B5EF4-FFF2-40B4-BE49-F238E27FC236}">
                <a16:creationId xmlns:a16="http://schemas.microsoft.com/office/drawing/2014/main" id="{1C697E8C-E9B4-E04B-ADA9-6FD463E4CC97}"/>
              </a:ext>
            </a:extLst>
          </p:cNvPr>
          <p:cNvSpPr/>
          <p:nvPr/>
        </p:nvSpPr>
        <p:spPr>
          <a:xfrm>
            <a:off x="5123145" y="0"/>
            <a:ext cx="7068855" cy="6858000"/>
          </a:xfrm>
          <a:prstGeom prst="rect">
            <a:avLst/>
          </a:prstGeom>
          <a:solidFill>
            <a:srgbClr val="036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sv-SE"/>
          </a:p>
        </p:txBody>
      </p:sp>
      <p:pic>
        <p:nvPicPr>
          <p:cNvPr id="19" name="Bildobjekt 18">
            <a:extLst>
              <a:ext uri="{FF2B5EF4-FFF2-40B4-BE49-F238E27FC236}">
                <a16:creationId xmlns:a16="http://schemas.microsoft.com/office/drawing/2014/main" id="{C810C4A1-BC11-5F47-A9E2-B35EDE23A0E8}"/>
              </a:ext>
            </a:extLst>
          </p:cNvPr>
          <p:cNvPicPr>
            <a:picLocks noChangeAspect="1"/>
          </p:cNvPicPr>
          <p:nvPr/>
        </p:nvPicPr>
        <p:blipFill rotWithShape="1">
          <a:blip r:embed="rId14"/>
          <a:srcRect t="1780"/>
          <a:stretch/>
        </p:blipFill>
        <p:spPr>
          <a:xfrm rot="10800000">
            <a:off x="5029454" y="-8546"/>
            <a:ext cx="6710069" cy="6866546"/>
          </a:xfrm>
          <a:prstGeom prst="rect">
            <a:avLst/>
          </a:prstGeom>
        </p:spPr>
      </p:pic>
      <p:sp>
        <p:nvSpPr>
          <p:cNvPr id="2" name="Platshållare för rubrik 1">
            <a:extLst>
              <a:ext uri="{FF2B5EF4-FFF2-40B4-BE49-F238E27FC236}">
                <a16:creationId xmlns:a16="http://schemas.microsoft.com/office/drawing/2014/main" id="{E84C8FAF-D781-41B6-94FE-42D313F8BBE6}"/>
              </a:ext>
            </a:extLst>
          </p:cNvPr>
          <p:cNvSpPr>
            <a:spLocks noGrp="1"/>
          </p:cNvSpPr>
          <p:nvPr>
            <p:ph type="title"/>
          </p:nvPr>
        </p:nvSpPr>
        <p:spPr>
          <a:xfrm>
            <a:off x="838200" y="1113906"/>
            <a:ext cx="10515600" cy="1051070"/>
          </a:xfrm>
          <a:prstGeom prst="rect">
            <a:avLst/>
          </a:prstGeom>
        </p:spPr>
        <p:txBody>
          <a:bodyPr vert="horz" lIns="91440" tIns="45720" rIns="91440" bIns="45720" rtlCol="0" anchor="ctr">
            <a:normAutofit/>
          </a:bodyPr>
          <a:lstStyle/>
          <a:p>
            <a:r>
              <a:rPr lang="sv-SE" dirty="0"/>
              <a:t>Rubrik</a:t>
            </a:r>
          </a:p>
        </p:txBody>
      </p:sp>
      <p:sp>
        <p:nvSpPr>
          <p:cNvPr id="3" name="Platshållare för text 2">
            <a:extLst>
              <a:ext uri="{FF2B5EF4-FFF2-40B4-BE49-F238E27FC236}">
                <a16:creationId xmlns:a16="http://schemas.microsoft.com/office/drawing/2014/main" id="{52145D93-A355-4AD5-BEA6-2EB4307CB71D}"/>
              </a:ext>
            </a:extLst>
          </p:cNvPr>
          <p:cNvSpPr>
            <a:spLocks noGrp="1"/>
          </p:cNvSpPr>
          <p:nvPr>
            <p:ph type="body" idx="1"/>
          </p:nvPr>
        </p:nvSpPr>
        <p:spPr>
          <a:xfrm>
            <a:off x="838200" y="2183071"/>
            <a:ext cx="10515600" cy="390184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EDD0F8B7-6F1F-40F4-8F23-269C42A18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50E4768C-3E91-4DA8-9F1B-05E318FF3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DFD52E6-6AA1-4AB3-BA5B-D79D14B82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3219A-648C-4018-9FFC-B796121772CB}" type="slidenum">
              <a:rPr lang="sv-SE" smtClean="0"/>
              <a:t>‹#›</a:t>
            </a:fld>
            <a:endParaRPr lang="sv-SE"/>
          </a:p>
        </p:txBody>
      </p:sp>
    </p:spTree>
    <p:extLst>
      <p:ext uri="{BB962C8B-B14F-4D97-AF65-F5344CB8AC3E}">
        <p14:creationId xmlns:p14="http://schemas.microsoft.com/office/powerpoint/2010/main" val="4178975340"/>
      </p:ext>
    </p:extLst>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i="0" kern="1200">
          <a:solidFill>
            <a:schemeClr val="tx1"/>
          </a:solidFill>
          <a:latin typeface="Work Sans Bold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Work Sans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ork Sans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ork Sans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1C697E8C-E9B4-E04B-ADA9-6FD463E4CC97}"/>
              </a:ext>
            </a:extLst>
          </p:cNvPr>
          <p:cNvSpPr/>
          <p:nvPr/>
        </p:nvSpPr>
        <p:spPr>
          <a:xfrm>
            <a:off x="5505916" y="0"/>
            <a:ext cx="6686084" cy="6858000"/>
          </a:xfrm>
          <a:prstGeom prst="rect">
            <a:avLst/>
          </a:prstGeom>
          <a:solidFill>
            <a:srgbClr val="036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sv-SE"/>
          </a:p>
        </p:txBody>
      </p:sp>
      <p:pic>
        <p:nvPicPr>
          <p:cNvPr id="19" name="Bildobjekt 18">
            <a:extLst>
              <a:ext uri="{FF2B5EF4-FFF2-40B4-BE49-F238E27FC236}">
                <a16:creationId xmlns:a16="http://schemas.microsoft.com/office/drawing/2014/main" id="{C810C4A1-BC11-5F47-A9E2-B35EDE23A0E8}"/>
              </a:ext>
            </a:extLst>
          </p:cNvPr>
          <p:cNvPicPr>
            <a:picLocks noChangeAspect="1"/>
          </p:cNvPicPr>
          <p:nvPr/>
        </p:nvPicPr>
        <p:blipFill rotWithShape="1">
          <a:blip r:embed="rId13"/>
          <a:srcRect t="1780"/>
          <a:stretch/>
        </p:blipFill>
        <p:spPr>
          <a:xfrm rot="10800000">
            <a:off x="4911450" y="0"/>
            <a:ext cx="6630237" cy="6858000"/>
          </a:xfrm>
          <a:prstGeom prst="rect">
            <a:avLst/>
          </a:prstGeom>
        </p:spPr>
      </p:pic>
      <p:sp>
        <p:nvSpPr>
          <p:cNvPr id="2" name="Platshållare för rubrik 1">
            <a:extLst>
              <a:ext uri="{FF2B5EF4-FFF2-40B4-BE49-F238E27FC236}">
                <a16:creationId xmlns:a16="http://schemas.microsoft.com/office/drawing/2014/main" id="{E84C8FAF-D781-41B6-94FE-42D313F8BBE6}"/>
              </a:ext>
            </a:extLst>
          </p:cNvPr>
          <p:cNvSpPr>
            <a:spLocks noGrp="1"/>
          </p:cNvSpPr>
          <p:nvPr>
            <p:ph type="title"/>
          </p:nvPr>
        </p:nvSpPr>
        <p:spPr>
          <a:xfrm>
            <a:off x="838200" y="1113906"/>
            <a:ext cx="10515600" cy="1051070"/>
          </a:xfrm>
          <a:prstGeom prst="rect">
            <a:avLst/>
          </a:prstGeom>
        </p:spPr>
        <p:txBody>
          <a:bodyPr vert="horz" lIns="91440" tIns="45720" rIns="91440" bIns="45720" rtlCol="0" anchor="ctr">
            <a:normAutofit/>
          </a:bodyPr>
          <a:lstStyle/>
          <a:p>
            <a:r>
              <a:rPr lang="sv-SE" dirty="0"/>
              <a:t>Rubrik</a:t>
            </a:r>
          </a:p>
        </p:txBody>
      </p:sp>
      <p:sp>
        <p:nvSpPr>
          <p:cNvPr id="3" name="Platshållare för text 2">
            <a:extLst>
              <a:ext uri="{FF2B5EF4-FFF2-40B4-BE49-F238E27FC236}">
                <a16:creationId xmlns:a16="http://schemas.microsoft.com/office/drawing/2014/main" id="{52145D93-A355-4AD5-BEA6-2EB4307CB71D}"/>
              </a:ext>
            </a:extLst>
          </p:cNvPr>
          <p:cNvSpPr>
            <a:spLocks noGrp="1"/>
          </p:cNvSpPr>
          <p:nvPr>
            <p:ph type="body" idx="1"/>
          </p:nvPr>
        </p:nvSpPr>
        <p:spPr>
          <a:xfrm>
            <a:off x="838200" y="2183071"/>
            <a:ext cx="10515600" cy="3901844"/>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EDD0F8B7-6F1F-40F4-8F23-269C42A18E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9ED4-AC1C-42BD-9DC5-F8F1F987D7DC}" type="datetimeFigureOut">
              <a:rPr lang="sv-SE" smtClean="0"/>
              <a:t>2024-10-03</a:t>
            </a:fld>
            <a:endParaRPr lang="sv-SE"/>
          </a:p>
        </p:txBody>
      </p:sp>
      <p:sp>
        <p:nvSpPr>
          <p:cNvPr id="5" name="Platshållare för sidfot 4">
            <a:extLst>
              <a:ext uri="{FF2B5EF4-FFF2-40B4-BE49-F238E27FC236}">
                <a16:creationId xmlns:a16="http://schemas.microsoft.com/office/drawing/2014/main" id="{50E4768C-3E91-4DA8-9F1B-05E318FF3C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DFD52E6-6AA1-4AB3-BA5B-D79D14B82B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53219A-648C-4018-9FFC-B796121772CB}" type="slidenum">
              <a:rPr lang="sv-SE" smtClean="0"/>
              <a:t>‹#›</a:t>
            </a:fld>
            <a:endParaRPr lang="sv-SE"/>
          </a:p>
        </p:txBody>
      </p:sp>
      <p:pic>
        <p:nvPicPr>
          <p:cNvPr id="11" name="Bildobjekt 10">
            <a:extLst>
              <a:ext uri="{FF2B5EF4-FFF2-40B4-BE49-F238E27FC236}">
                <a16:creationId xmlns:a16="http://schemas.microsoft.com/office/drawing/2014/main" id="{BE7E749D-A742-C347-AFCD-0979AE2198E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95656" y="5744094"/>
            <a:ext cx="892062" cy="892062"/>
          </a:xfrm>
          <a:prstGeom prst="rect">
            <a:avLst/>
          </a:prstGeom>
        </p:spPr>
      </p:pic>
    </p:spTree>
    <p:extLst>
      <p:ext uri="{BB962C8B-B14F-4D97-AF65-F5344CB8AC3E}">
        <p14:creationId xmlns:p14="http://schemas.microsoft.com/office/powerpoint/2010/main" val="4120769543"/>
      </p:ext>
    </p:extLst>
  </p:cSld>
  <p:clrMap bg1="lt1" tx1="dk1" bg2="lt2" tx2="dk2" accent1="accent1" accent2="accent2" accent3="accent3" accent4="accent4" accent5="accent5" accent6="accent6" hlink="hlink" folHlink="folHlink"/>
  <p:sldLayoutIdLst>
    <p:sldLayoutId id="2147484505" r:id="rId1"/>
    <p:sldLayoutId id="2147484506" r:id="rId2"/>
    <p:sldLayoutId id="2147484507" r:id="rId3"/>
    <p:sldLayoutId id="2147484508" r:id="rId4"/>
    <p:sldLayoutId id="2147484509" r:id="rId5"/>
    <p:sldLayoutId id="2147484510" r:id="rId6"/>
    <p:sldLayoutId id="2147484511" r:id="rId7"/>
    <p:sldLayoutId id="2147484512" r:id="rId8"/>
    <p:sldLayoutId id="2147484513" r:id="rId9"/>
    <p:sldLayoutId id="2147484514" r:id="rId10"/>
    <p:sldLayoutId id="214748451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i="0" kern="1200">
          <a:solidFill>
            <a:schemeClr val="tx1"/>
          </a:solidFill>
          <a:latin typeface="Work Sans Bold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Work Sans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ork Sans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ork Sans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EBCD751-7851-41B9-94D1-C0FB7E91B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Rubrik</a:t>
            </a:r>
          </a:p>
        </p:txBody>
      </p:sp>
      <p:sp>
        <p:nvSpPr>
          <p:cNvPr id="3" name="Platshållare för text 2">
            <a:extLst>
              <a:ext uri="{FF2B5EF4-FFF2-40B4-BE49-F238E27FC236}">
                <a16:creationId xmlns:a16="http://schemas.microsoft.com/office/drawing/2014/main" id="{8AE38EC9-B745-4172-8C00-4AD51B6A2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F16EDA5-D205-4407-B1A5-8FB05AB7E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5D280-3159-49AC-8207-0F5A46A1D524}" type="datetimeFigureOut">
              <a:rPr lang="sv-SE" smtClean="0"/>
              <a:t>2024-10-03</a:t>
            </a:fld>
            <a:endParaRPr lang="sv-SE"/>
          </a:p>
        </p:txBody>
      </p:sp>
      <p:sp>
        <p:nvSpPr>
          <p:cNvPr id="5" name="Platshållare för sidfot 4">
            <a:extLst>
              <a:ext uri="{FF2B5EF4-FFF2-40B4-BE49-F238E27FC236}">
                <a16:creationId xmlns:a16="http://schemas.microsoft.com/office/drawing/2014/main" id="{43B8B63C-CED5-4310-B4A2-737A148E4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5697C4F-81D3-4104-A008-D7B087F11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03C08-86A8-44A6-A7EA-9A962AC44BA7}" type="slidenum">
              <a:rPr lang="sv-SE" smtClean="0"/>
              <a:t>‹#›</a:t>
            </a:fld>
            <a:endParaRPr lang="sv-SE"/>
          </a:p>
        </p:txBody>
      </p:sp>
    </p:spTree>
    <p:extLst>
      <p:ext uri="{BB962C8B-B14F-4D97-AF65-F5344CB8AC3E}">
        <p14:creationId xmlns:p14="http://schemas.microsoft.com/office/powerpoint/2010/main" val="1639199419"/>
      </p:ext>
    </p:extLst>
  </p:cSld>
  <p:clrMap bg1="lt1" tx1="dk1" bg2="lt2" tx2="dk2" accent1="accent1" accent2="accent2" accent3="accent3" accent4="accent4" accent5="accent5" accent6="accent6" hlink="hlink" folHlink="folHlink"/>
  <p:sldLayoutIdLst>
    <p:sldLayoutId id="2147483662" r:id="rId1"/>
    <p:sldLayoutId id="2147484518" r:id="rId2"/>
    <p:sldLayoutId id="2147484519" r:id="rId3"/>
    <p:sldLayoutId id="2147483664" r:id="rId4"/>
    <p:sldLayoutId id="2147484449" r:id="rId5"/>
    <p:sldLayoutId id="2147484450" r:id="rId6"/>
    <p:sldLayoutId id="2147484451" r:id="rId7"/>
    <p:sldLayoutId id="2147483665" r:id="rId8"/>
    <p:sldLayoutId id="2147484516" r:id="rId9"/>
    <p:sldLayoutId id="2147484517" r:id="rId10"/>
    <p:sldLayoutId id="2147484522"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EBCD751-7851-41B9-94D1-C0FB7E91B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Rubrik</a:t>
            </a:r>
          </a:p>
        </p:txBody>
      </p:sp>
      <p:sp>
        <p:nvSpPr>
          <p:cNvPr id="3" name="Platshållare för text 2">
            <a:extLst>
              <a:ext uri="{FF2B5EF4-FFF2-40B4-BE49-F238E27FC236}">
                <a16:creationId xmlns:a16="http://schemas.microsoft.com/office/drawing/2014/main" id="{8AE38EC9-B745-4172-8C00-4AD51B6A2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F16EDA5-D205-4407-B1A5-8FB05AB7E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5D280-3159-49AC-8207-0F5A46A1D524}" type="datetimeFigureOut">
              <a:rPr lang="sv-SE" smtClean="0"/>
              <a:t>2024-10-03</a:t>
            </a:fld>
            <a:endParaRPr lang="sv-SE"/>
          </a:p>
        </p:txBody>
      </p:sp>
      <p:sp>
        <p:nvSpPr>
          <p:cNvPr id="5" name="Platshållare för sidfot 4">
            <a:extLst>
              <a:ext uri="{FF2B5EF4-FFF2-40B4-BE49-F238E27FC236}">
                <a16:creationId xmlns:a16="http://schemas.microsoft.com/office/drawing/2014/main" id="{43B8B63C-CED5-4310-B4A2-737A148E4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5697C4F-81D3-4104-A008-D7B087F11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03C08-86A8-44A6-A7EA-9A962AC44BA7}" type="slidenum">
              <a:rPr lang="sv-SE" smtClean="0"/>
              <a:t>‹#›</a:t>
            </a:fld>
            <a:endParaRPr lang="sv-SE"/>
          </a:p>
        </p:txBody>
      </p:sp>
    </p:spTree>
    <p:extLst>
      <p:ext uri="{BB962C8B-B14F-4D97-AF65-F5344CB8AC3E}">
        <p14:creationId xmlns:p14="http://schemas.microsoft.com/office/powerpoint/2010/main" val="68844936"/>
      </p:ext>
    </p:extLst>
  </p:cSld>
  <p:clrMap bg1="lt1" tx1="dk1" bg2="lt2" tx2="dk2" accent1="accent1" accent2="accent2" accent3="accent3" accent4="accent4" accent5="accent5" accent6="accent6" hlink="hlink" folHlink="folHlink"/>
  <p:sldLayoutIdLst>
    <p:sldLayoutId id="2147484471" r:id="rId1"/>
    <p:sldLayoutId id="2147484489" r:id="rId2"/>
    <p:sldLayoutId id="2147484490" r:id="rId3"/>
    <p:sldLayoutId id="2147484528" r:id="rId4"/>
    <p:sldLayoutId id="2147484571" r:id="rId5"/>
    <p:sldLayoutId id="2147484529" r:id="rId6"/>
    <p:sldLayoutId id="2147484482" r:id="rId7"/>
    <p:sldLayoutId id="2147484575" r:id="rId8"/>
    <p:sldLayoutId id="2147484577" r:id="rId9"/>
    <p:sldLayoutId id="2147484578" r:id="rId10"/>
    <p:sldLayoutId id="2147484579" r:id="rId11"/>
    <p:sldLayoutId id="2147484580" r:id="rId12"/>
    <p:sldLayoutId id="2147484486" r:id="rId13"/>
    <p:sldLayoutId id="2147484487" r:id="rId14"/>
    <p:sldLayoutId id="2147484488" r:id="rId15"/>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i="0" kern="1200">
          <a:solidFill>
            <a:schemeClr val="tx1"/>
          </a:solidFill>
          <a:latin typeface="Work Sans Bold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Work Sans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ork Sans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ork Sans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EBCD751-7851-41B9-94D1-C0FB7E91B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Rubrik</a:t>
            </a:r>
          </a:p>
        </p:txBody>
      </p:sp>
      <p:sp>
        <p:nvSpPr>
          <p:cNvPr id="3" name="Platshållare för text 2">
            <a:extLst>
              <a:ext uri="{FF2B5EF4-FFF2-40B4-BE49-F238E27FC236}">
                <a16:creationId xmlns:a16="http://schemas.microsoft.com/office/drawing/2014/main" id="{8AE38EC9-B745-4172-8C00-4AD51B6A2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F16EDA5-D205-4407-B1A5-8FB05AB7E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C5D280-3159-49AC-8207-0F5A46A1D524}" type="datetimeFigureOut">
              <a:rPr lang="sv-SE" smtClean="0"/>
              <a:t>2024-10-03</a:t>
            </a:fld>
            <a:endParaRPr lang="sv-SE"/>
          </a:p>
        </p:txBody>
      </p:sp>
      <p:sp>
        <p:nvSpPr>
          <p:cNvPr id="5" name="Platshållare för sidfot 4">
            <a:extLst>
              <a:ext uri="{FF2B5EF4-FFF2-40B4-BE49-F238E27FC236}">
                <a16:creationId xmlns:a16="http://schemas.microsoft.com/office/drawing/2014/main" id="{43B8B63C-CED5-4310-B4A2-737A148E4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D5697C4F-81D3-4104-A008-D7B087F11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03C08-86A8-44A6-A7EA-9A962AC44BA7}" type="slidenum">
              <a:rPr lang="sv-SE" smtClean="0"/>
              <a:t>‹#›</a:t>
            </a:fld>
            <a:endParaRPr lang="sv-SE"/>
          </a:p>
        </p:txBody>
      </p:sp>
    </p:spTree>
    <p:extLst>
      <p:ext uri="{BB962C8B-B14F-4D97-AF65-F5344CB8AC3E}">
        <p14:creationId xmlns:p14="http://schemas.microsoft.com/office/powerpoint/2010/main" val="2875289240"/>
      </p:ext>
    </p:extLst>
  </p:cSld>
  <p:clrMap bg1="lt1" tx1="dk1" bg2="lt2" tx2="dk2" accent1="accent1" accent2="accent2" accent3="accent3" accent4="accent4" accent5="accent5" accent6="accent6" hlink="hlink" folHlink="folHlink"/>
  <p:sldLayoutIdLst>
    <p:sldLayoutId id="2147484561" r:id="rId1"/>
    <p:sldLayoutId id="2147484545" r:id="rId2"/>
    <p:sldLayoutId id="2147484563" r:id="rId3"/>
    <p:sldLayoutId id="2147484564" r:id="rId4"/>
    <p:sldLayoutId id="2147484565" r:id="rId5"/>
    <p:sldLayoutId id="2147484566" r:id="rId6"/>
    <p:sldLayoutId id="2147484567" r:id="rId7"/>
    <p:sldLayoutId id="2147484568" r:id="rId8"/>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i="0" kern="1200">
          <a:solidFill>
            <a:schemeClr val="tx1"/>
          </a:solidFill>
          <a:latin typeface="Work Sans Bold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Work Sans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ork Sans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ork Sans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EBCD751-7851-41B9-94D1-C0FB7E91BFC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rmAutofit/>
          </a:bodyPr>
          <a:lstStyle/>
          <a:p>
            <a:r>
              <a:rPr lang="sv-SE" dirty="0"/>
              <a:t>Rubrik</a:t>
            </a:r>
          </a:p>
        </p:txBody>
      </p:sp>
      <p:sp>
        <p:nvSpPr>
          <p:cNvPr id="3" name="Platshållare för text 2">
            <a:extLst>
              <a:ext uri="{FF2B5EF4-FFF2-40B4-BE49-F238E27FC236}">
                <a16:creationId xmlns:a16="http://schemas.microsoft.com/office/drawing/2014/main" id="{8AE38EC9-B745-4172-8C00-4AD51B6A22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2F16EDA5-D205-4407-B1A5-8FB05AB7E6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6C5D280-3159-49AC-8207-0F5A46A1D524}" type="datetimeFigureOut">
              <a:rPr kumimoji="0" lang="sv-SE" sz="1200" b="0" i="0" u="none" strike="noStrike" kern="1200" cap="none" spc="0" normalizeH="0" baseline="0" noProof="0" smtClean="0">
                <a:ln>
                  <a:noFill/>
                </a:ln>
                <a:solidFill>
                  <a:prstClr val="black">
                    <a:tint val="75000"/>
                  </a:prstClr>
                </a:solidFill>
                <a:effectLst/>
                <a:uLnTx/>
                <a:uFillTx/>
                <a:latin typeface="Montserrat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2024-10-03</a:t>
            </a:fld>
            <a:endParaRPr kumimoji="0" lang="sv-SE" sz="1200" b="0" i="0" u="none" strike="noStrike" kern="1200" cap="none" spc="0" normalizeH="0" baseline="0" noProof="0">
              <a:ln>
                <a:noFill/>
              </a:ln>
              <a:solidFill>
                <a:prstClr val="black">
                  <a:tint val="75000"/>
                </a:prstClr>
              </a:solidFill>
              <a:effectLst/>
              <a:uLnTx/>
              <a:uFillTx/>
              <a:latin typeface="Montserrat Light"/>
              <a:ea typeface="+mn-ea"/>
              <a:cs typeface="+mn-cs"/>
            </a:endParaRPr>
          </a:p>
        </p:txBody>
      </p:sp>
      <p:sp>
        <p:nvSpPr>
          <p:cNvPr id="5" name="Platshållare för sidfot 4">
            <a:extLst>
              <a:ext uri="{FF2B5EF4-FFF2-40B4-BE49-F238E27FC236}">
                <a16:creationId xmlns:a16="http://schemas.microsoft.com/office/drawing/2014/main" id="{43B8B63C-CED5-4310-B4A2-737A148E4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prstClr val="black">
                  <a:tint val="75000"/>
                </a:prstClr>
              </a:solidFill>
              <a:effectLst/>
              <a:uLnTx/>
              <a:uFillTx/>
              <a:latin typeface="Montserrat Light"/>
              <a:ea typeface="+mn-ea"/>
              <a:cs typeface="+mn-cs"/>
            </a:endParaRPr>
          </a:p>
        </p:txBody>
      </p:sp>
      <p:sp>
        <p:nvSpPr>
          <p:cNvPr id="6" name="Platshållare för bildnummer 5">
            <a:extLst>
              <a:ext uri="{FF2B5EF4-FFF2-40B4-BE49-F238E27FC236}">
                <a16:creationId xmlns:a16="http://schemas.microsoft.com/office/drawing/2014/main" id="{D5697C4F-81D3-4104-A008-D7B087F116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D103C08-86A8-44A6-A7EA-9A962AC44BA7}" type="slidenum">
              <a:rPr kumimoji="0" lang="sv-SE" sz="1200" b="0" i="0" u="none" strike="noStrike" kern="1200" cap="none" spc="0" normalizeH="0" baseline="0" noProof="0" smtClean="0">
                <a:ln>
                  <a:noFill/>
                </a:ln>
                <a:solidFill>
                  <a:prstClr val="black">
                    <a:tint val="75000"/>
                  </a:prstClr>
                </a:solidFill>
                <a:effectLst/>
                <a:uLnTx/>
                <a:uFillTx/>
                <a:latin typeface="Montserrat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1200" b="0" i="0" u="none" strike="noStrike" kern="1200" cap="none" spc="0" normalizeH="0" baseline="0" noProof="0">
              <a:ln>
                <a:noFill/>
              </a:ln>
              <a:solidFill>
                <a:prstClr val="black">
                  <a:tint val="75000"/>
                </a:prstClr>
              </a:solidFill>
              <a:effectLst/>
              <a:uLnTx/>
              <a:uFillTx/>
              <a:latin typeface="Montserrat Light"/>
              <a:ea typeface="+mn-ea"/>
              <a:cs typeface="+mn-cs"/>
            </a:endParaRPr>
          </a:p>
        </p:txBody>
      </p:sp>
      <p:pic>
        <p:nvPicPr>
          <p:cNvPr id="8" name="Bildobjekt 7">
            <a:extLst>
              <a:ext uri="{FF2B5EF4-FFF2-40B4-BE49-F238E27FC236}">
                <a16:creationId xmlns:a16="http://schemas.microsoft.com/office/drawing/2014/main" id="{994405A3-61B0-4247-BDF8-71BA0AF6CD7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94918" y="5744093"/>
            <a:ext cx="892800" cy="892800"/>
          </a:xfrm>
          <a:prstGeom prst="rect">
            <a:avLst/>
          </a:prstGeom>
        </p:spPr>
      </p:pic>
    </p:spTree>
    <p:extLst>
      <p:ext uri="{BB962C8B-B14F-4D97-AF65-F5344CB8AC3E}">
        <p14:creationId xmlns:p14="http://schemas.microsoft.com/office/powerpoint/2010/main" val="3159946292"/>
      </p:ext>
    </p:extLst>
  </p:cSld>
  <p:clrMap bg1="lt1" tx1="dk1" bg2="lt2" tx2="dk2" accent1="accent1" accent2="accent2" accent3="accent3" accent4="accent4" accent5="accent5" accent6="accent6" hlink="hlink" folHlink="folHlink"/>
  <p:sldLayoutIdLst>
    <p:sldLayoutId id="2147483756" r:id="rId1"/>
    <p:sldLayoutId id="2147484524" r:id="rId2"/>
    <p:sldLayoutId id="2147484569" r:id="rId3"/>
    <p:sldLayoutId id="2147484570"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b="1" i="0" kern="1200">
          <a:solidFill>
            <a:schemeClr val="tx1"/>
          </a:solidFill>
          <a:latin typeface="Work Sans Bold Roma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Work Sans Regular Roman"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Work Sans Regular Roman"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Work Sans Regular Roman"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Work Sans Regular Roman"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hyperlink" Target="mailto:annacarin.palsson@iuc-kalmar.se" TargetMode="External"/><Relationship Id="rId7" Type="http://schemas.openxmlformats.org/officeDocument/2006/relationships/hyperlink" Target="mailto:anna.sickeldal@sciencepark.se" TargetMode="External"/><Relationship Id="rId12"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mailto:bodil@tracentrum.se" TargetMode="External"/><Relationship Id="rId11" Type="http://schemas.openxmlformats.org/officeDocument/2006/relationships/image" Target="../media/image17.png"/><Relationship Id="rId5" Type="http://schemas.openxmlformats.org/officeDocument/2006/relationships/hyperlink" Target="mailto:elin@campusljungby.se" TargetMode="External"/><Relationship Id="rId10" Type="http://schemas.openxmlformats.org/officeDocument/2006/relationships/image" Target="../media/image16.png"/><Relationship Id="rId4" Type="http://schemas.openxmlformats.org/officeDocument/2006/relationships/hyperlink" Target="mailto:fredrik@gotlandsbesoksnaring.se" TargetMode="External"/><Relationship Id="rId9" Type="http://schemas.openxmlformats.org/officeDocument/2006/relationships/image" Target="../media/image15.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gif"/><Relationship Id="rId3" Type="http://schemas.openxmlformats.org/officeDocument/2006/relationships/image" Target="../media/image22.jpeg"/><Relationship Id="rId7" Type="http://schemas.openxmlformats.org/officeDocument/2006/relationships/image" Target="../media/image26.sv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25.png"/><Relationship Id="rId11" Type="http://schemas.openxmlformats.org/officeDocument/2006/relationships/image" Target="../media/image19.png"/><Relationship Id="rId5" Type="http://schemas.openxmlformats.org/officeDocument/2006/relationships/image" Target="../media/image24.sv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0553AC9-F4DA-49D1-B525-8A4963126FF3}"/>
              </a:ext>
            </a:extLst>
          </p:cNvPr>
          <p:cNvSpPr>
            <a:spLocks noGrp="1"/>
          </p:cNvSpPr>
          <p:nvPr>
            <p:ph type="body" idx="1"/>
          </p:nvPr>
        </p:nvSpPr>
        <p:spPr>
          <a:xfrm>
            <a:off x="2271713" y="2228850"/>
            <a:ext cx="7411536" cy="2400299"/>
          </a:xfrm>
        </p:spPr>
        <p:txBody>
          <a:bodyPr>
            <a:normAutofit/>
          </a:bodyPr>
          <a:lstStyle/>
          <a:p>
            <a:pPr algn="ctr"/>
            <a:r>
              <a:rPr lang="sv-SE" sz="5400" dirty="0">
                <a:latin typeface="Avenir Next LT Pro Demi" panose="020B0704020202020204" pitchFamily="34" charset="0"/>
              </a:rPr>
              <a:t>Partnerskap för Regional Innovation</a:t>
            </a:r>
          </a:p>
        </p:txBody>
      </p:sp>
      <p:pic>
        <p:nvPicPr>
          <p:cNvPr id="4" name="Bildobjekt 3">
            <a:extLst>
              <a:ext uri="{FF2B5EF4-FFF2-40B4-BE49-F238E27FC236}">
                <a16:creationId xmlns:a16="http://schemas.microsoft.com/office/drawing/2014/main" id="{F9A2E53F-229E-45AC-C470-9F4D360A34B7}"/>
              </a:ext>
            </a:extLst>
          </p:cNvPr>
          <p:cNvPicPr>
            <a:picLocks noChangeAspect="1"/>
          </p:cNvPicPr>
          <p:nvPr/>
        </p:nvPicPr>
        <p:blipFill>
          <a:blip r:embed="rId3"/>
          <a:stretch>
            <a:fillRect/>
          </a:stretch>
        </p:blipFill>
        <p:spPr>
          <a:xfrm>
            <a:off x="9683249" y="5775256"/>
            <a:ext cx="2033934" cy="926501"/>
          </a:xfrm>
          <a:prstGeom prst="rect">
            <a:avLst/>
          </a:prstGeom>
        </p:spPr>
      </p:pic>
      <p:pic>
        <p:nvPicPr>
          <p:cNvPr id="6" name="Bildobjekt 5" descr="En bild som visar Teckensnitt, Grafik, skärmbild, grafisk design&#10;&#10;Automatiskt genererad beskrivning">
            <a:extLst>
              <a:ext uri="{FF2B5EF4-FFF2-40B4-BE49-F238E27FC236}">
                <a16:creationId xmlns:a16="http://schemas.microsoft.com/office/drawing/2014/main" id="{F9B3F295-14B6-7CAE-0CDB-CAED827A8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470" y="6120821"/>
            <a:ext cx="1764796" cy="438913"/>
          </a:xfrm>
          <a:prstGeom prst="rect">
            <a:avLst/>
          </a:prstGeom>
        </p:spPr>
      </p:pic>
      <p:pic>
        <p:nvPicPr>
          <p:cNvPr id="8" name="Bildobjekt 7" descr="En bild som visar text, Grafik, Teckensnitt, däggdjur&#10;&#10;Automatiskt genererad beskrivning">
            <a:extLst>
              <a:ext uri="{FF2B5EF4-FFF2-40B4-BE49-F238E27FC236}">
                <a16:creationId xmlns:a16="http://schemas.microsoft.com/office/drawing/2014/main" id="{97BB4CEF-5ADE-DFFC-2F11-FCDA317BCA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1568" y="5901688"/>
            <a:ext cx="1698184" cy="658046"/>
          </a:xfrm>
          <a:prstGeom prst="rect">
            <a:avLst/>
          </a:prstGeom>
        </p:spPr>
      </p:pic>
      <p:pic>
        <p:nvPicPr>
          <p:cNvPr id="9" name="Bildobjekt 8">
            <a:extLst>
              <a:ext uri="{FF2B5EF4-FFF2-40B4-BE49-F238E27FC236}">
                <a16:creationId xmlns:a16="http://schemas.microsoft.com/office/drawing/2014/main" id="{19CD4D6E-7CD0-6976-E63E-F85F2D65B6B5}"/>
              </a:ext>
            </a:extLst>
          </p:cNvPr>
          <p:cNvPicPr>
            <a:picLocks noChangeAspect="1"/>
          </p:cNvPicPr>
          <p:nvPr/>
        </p:nvPicPr>
        <p:blipFill>
          <a:blip r:embed="rId6"/>
          <a:stretch>
            <a:fillRect/>
          </a:stretch>
        </p:blipFill>
        <p:spPr>
          <a:xfrm>
            <a:off x="339964" y="5729204"/>
            <a:ext cx="972553" cy="972553"/>
          </a:xfrm>
          <a:prstGeom prst="rect">
            <a:avLst/>
          </a:prstGeom>
        </p:spPr>
      </p:pic>
      <p:pic>
        <p:nvPicPr>
          <p:cNvPr id="10" name="Bildobjekt 9">
            <a:extLst>
              <a:ext uri="{FF2B5EF4-FFF2-40B4-BE49-F238E27FC236}">
                <a16:creationId xmlns:a16="http://schemas.microsoft.com/office/drawing/2014/main" id="{B4C663DF-4546-6DF9-FE24-0302A6D00AE6}"/>
              </a:ext>
            </a:extLst>
          </p:cNvPr>
          <p:cNvPicPr>
            <a:picLocks noChangeAspect="1"/>
          </p:cNvPicPr>
          <p:nvPr/>
        </p:nvPicPr>
        <p:blipFill>
          <a:blip r:embed="rId7"/>
          <a:stretch>
            <a:fillRect/>
          </a:stretch>
        </p:blipFill>
        <p:spPr>
          <a:xfrm>
            <a:off x="1457914" y="5916920"/>
            <a:ext cx="1356936" cy="627583"/>
          </a:xfrm>
          <a:prstGeom prst="rect">
            <a:avLst/>
          </a:prstGeom>
        </p:spPr>
      </p:pic>
      <p:cxnSp>
        <p:nvCxnSpPr>
          <p:cNvPr id="18" name="Rak koppling 17">
            <a:extLst>
              <a:ext uri="{FF2B5EF4-FFF2-40B4-BE49-F238E27FC236}">
                <a16:creationId xmlns:a16="http://schemas.microsoft.com/office/drawing/2014/main" id="{87BA8CCD-F684-7D85-F8A0-5A3D2D14304A}"/>
              </a:ext>
            </a:extLst>
          </p:cNvPr>
          <p:cNvCxnSpPr/>
          <p:nvPr/>
        </p:nvCxnSpPr>
        <p:spPr>
          <a:xfrm>
            <a:off x="474816" y="5603632"/>
            <a:ext cx="11242367" cy="0"/>
          </a:xfrm>
          <a:prstGeom prst="line">
            <a:avLst/>
          </a:prstGeom>
        </p:spPr>
        <p:style>
          <a:lnRef idx="1">
            <a:schemeClr val="accent6"/>
          </a:lnRef>
          <a:fillRef idx="0">
            <a:schemeClr val="accent6"/>
          </a:fillRef>
          <a:effectRef idx="0">
            <a:schemeClr val="accent6"/>
          </a:effectRef>
          <a:fontRef idx="minor">
            <a:schemeClr val="tx1"/>
          </a:fontRef>
        </p:style>
      </p:cxnSp>
      <p:pic>
        <p:nvPicPr>
          <p:cNvPr id="20" name="Bildobjekt 19" descr="En bild som visar skärmbild, symbol, Majorelleblå, Electric blue&#10;&#10;Automatiskt genererad beskrivning">
            <a:extLst>
              <a:ext uri="{FF2B5EF4-FFF2-40B4-BE49-F238E27FC236}">
                <a16:creationId xmlns:a16="http://schemas.microsoft.com/office/drawing/2014/main" id="{EFA70946-B431-8E45-C914-B8C78D128E7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grpSp>
        <p:nvGrpSpPr>
          <p:cNvPr id="2" name="Grupp 1">
            <a:extLst>
              <a:ext uri="{FF2B5EF4-FFF2-40B4-BE49-F238E27FC236}">
                <a16:creationId xmlns:a16="http://schemas.microsoft.com/office/drawing/2014/main" id="{2E9A0A03-8EC4-D2AA-E977-BB58464BA40E}"/>
              </a:ext>
            </a:extLst>
          </p:cNvPr>
          <p:cNvGrpSpPr/>
          <p:nvPr/>
        </p:nvGrpSpPr>
        <p:grpSpPr>
          <a:xfrm>
            <a:off x="150625" y="229656"/>
            <a:ext cx="2361081" cy="783670"/>
            <a:chOff x="150625" y="229656"/>
            <a:chExt cx="2361081" cy="783670"/>
          </a:xfrm>
        </p:grpSpPr>
        <p:pic>
          <p:nvPicPr>
            <p:cNvPr id="5" name="Bildobjekt 4">
              <a:extLst>
                <a:ext uri="{FF2B5EF4-FFF2-40B4-BE49-F238E27FC236}">
                  <a16:creationId xmlns:a16="http://schemas.microsoft.com/office/drawing/2014/main" id="{21B99249-4E59-620D-49D3-33917EFE0932}"/>
                </a:ext>
              </a:extLst>
            </p:cNvPr>
            <p:cNvPicPr>
              <a:picLocks noChangeAspect="1"/>
            </p:cNvPicPr>
            <p:nvPr/>
          </p:nvPicPr>
          <p:blipFill>
            <a:blip r:embed="rId9"/>
            <a:stretch>
              <a:fillRect/>
            </a:stretch>
          </p:blipFill>
          <p:spPr>
            <a:xfrm>
              <a:off x="150625" y="229656"/>
              <a:ext cx="2361081" cy="783670"/>
            </a:xfrm>
            <a:prstGeom prst="rect">
              <a:avLst/>
            </a:prstGeom>
          </p:spPr>
        </p:pic>
        <p:cxnSp>
          <p:nvCxnSpPr>
            <p:cNvPr id="7" name="Rak koppling 6">
              <a:extLst>
                <a:ext uri="{FF2B5EF4-FFF2-40B4-BE49-F238E27FC236}">
                  <a16:creationId xmlns:a16="http://schemas.microsoft.com/office/drawing/2014/main" id="{598B05A6-C6DC-7EBC-46D8-6794C064C607}"/>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00878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16364A-566A-8155-F4A7-212A705A6436}"/>
              </a:ext>
            </a:extLst>
          </p:cNvPr>
          <p:cNvSpPr>
            <a:spLocks noGrp="1"/>
          </p:cNvSpPr>
          <p:nvPr>
            <p:ph type="title"/>
          </p:nvPr>
        </p:nvSpPr>
        <p:spPr/>
        <p:txBody>
          <a:bodyPr/>
          <a:lstStyle/>
          <a:p>
            <a:r>
              <a:rPr lang="sv-SE" dirty="0">
                <a:latin typeface="Avenir Next LT Pro" panose="020B0504020202020204" pitchFamily="34" charset="0"/>
              </a:rPr>
              <a:t>Planering för </a:t>
            </a:r>
            <a:r>
              <a:rPr lang="sv-SE" dirty="0" err="1">
                <a:latin typeface="Avenir Next LT Pro" panose="020B0504020202020204" pitchFamily="34" charset="0"/>
              </a:rPr>
              <a:t>entreprenöriella</a:t>
            </a:r>
            <a:r>
              <a:rPr lang="sv-SE" dirty="0">
                <a:latin typeface="Avenir Next LT Pro" panose="020B0504020202020204" pitchFamily="34" charset="0"/>
              </a:rPr>
              <a:t> upptäckter</a:t>
            </a:r>
          </a:p>
        </p:txBody>
      </p:sp>
      <p:grpSp>
        <p:nvGrpSpPr>
          <p:cNvPr id="17" name="Grupp 16">
            <a:extLst>
              <a:ext uri="{FF2B5EF4-FFF2-40B4-BE49-F238E27FC236}">
                <a16:creationId xmlns:a16="http://schemas.microsoft.com/office/drawing/2014/main" id="{8A19069E-0B44-DB7E-F83E-1D31E80BDA2F}"/>
              </a:ext>
            </a:extLst>
          </p:cNvPr>
          <p:cNvGrpSpPr/>
          <p:nvPr/>
        </p:nvGrpSpPr>
        <p:grpSpPr>
          <a:xfrm>
            <a:off x="150625" y="229656"/>
            <a:ext cx="2361081" cy="783670"/>
            <a:chOff x="150625" y="229656"/>
            <a:chExt cx="2361081" cy="783670"/>
          </a:xfrm>
        </p:grpSpPr>
        <p:pic>
          <p:nvPicPr>
            <p:cNvPr id="18" name="Bildobjekt 17">
              <a:extLst>
                <a:ext uri="{FF2B5EF4-FFF2-40B4-BE49-F238E27FC236}">
                  <a16:creationId xmlns:a16="http://schemas.microsoft.com/office/drawing/2014/main" id="{6DEA9E65-0DC0-8DC4-1E2A-6DE0EE53D2FB}"/>
                </a:ext>
              </a:extLst>
            </p:cNvPr>
            <p:cNvPicPr>
              <a:picLocks noChangeAspect="1"/>
            </p:cNvPicPr>
            <p:nvPr/>
          </p:nvPicPr>
          <p:blipFill>
            <a:blip r:embed="rId3"/>
            <a:stretch>
              <a:fillRect/>
            </a:stretch>
          </p:blipFill>
          <p:spPr>
            <a:xfrm>
              <a:off x="150625" y="229656"/>
              <a:ext cx="2361081" cy="783670"/>
            </a:xfrm>
            <a:prstGeom prst="rect">
              <a:avLst/>
            </a:prstGeom>
          </p:spPr>
        </p:pic>
        <p:cxnSp>
          <p:nvCxnSpPr>
            <p:cNvPr id="20" name="Rak koppling 19">
              <a:extLst>
                <a:ext uri="{FF2B5EF4-FFF2-40B4-BE49-F238E27FC236}">
                  <a16:creationId xmlns:a16="http://schemas.microsoft.com/office/drawing/2014/main" id="{86280FB2-FEC2-E6FC-B527-1E1755D15A99}"/>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pic>
        <p:nvPicPr>
          <p:cNvPr id="21" name="Bildobjekt 20" descr="En bild som visar skärmbild, symbol, Majorelleblå, Electric blue&#10;&#10;Automatiskt genererad beskrivning">
            <a:extLst>
              <a:ext uri="{FF2B5EF4-FFF2-40B4-BE49-F238E27FC236}">
                <a16:creationId xmlns:a16="http://schemas.microsoft.com/office/drawing/2014/main" id="{1B645F1A-7EA7-C432-D980-98BBD7244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sp>
        <p:nvSpPr>
          <p:cNvPr id="9" name="Pil: höger 8">
            <a:extLst>
              <a:ext uri="{FF2B5EF4-FFF2-40B4-BE49-F238E27FC236}">
                <a16:creationId xmlns:a16="http://schemas.microsoft.com/office/drawing/2014/main" id="{C0013C04-E807-59BF-502F-5D7DD3E1CA61}"/>
              </a:ext>
            </a:extLst>
          </p:cNvPr>
          <p:cNvSpPr/>
          <p:nvPr/>
        </p:nvSpPr>
        <p:spPr>
          <a:xfrm>
            <a:off x="960177" y="2213456"/>
            <a:ext cx="2934775" cy="19979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Avenir Next LT Pro" panose="020B0504020202020204" pitchFamily="34" charset="0"/>
              </a:rPr>
              <a:t>Vår gemensamma intention</a:t>
            </a:r>
          </a:p>
        </p:txBody>
      </p:sp>
      <p:sp>
        <p:nvSpPr>
          <p:cNvPr id="11" name="Pil: höger 10">
            <a:extLst>
              <a:ext uri="{FF2B5EF4-FFF2-40B4-BE49-F238E27FC236}">
                <a16:creationId xmlns:a16="http://schemas.microsoft.com/office/drawing/2014/main" id="{E7E780D8-8BC6-2FF9-4BCC-A2740C285510}"/>
              </a:ext>
            </a:extLst>
          </p:cNvPr>
          <p:cNvSpPr/>
          <p:nvPr/>
        </p:nvSpPr>
        <p:spPr>
          <a:xfrm>
            <a:off x="3959110" y="2164976"/>
            <a:ext cx="2934775" cy="19979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Avenir Next LT Pro" panose="020B0504020202020204" pitchFamily="34" charset="0"/>
              </a:rPr>
              <a:t>Våra strategiska fokusområden</a:t>
            </a:r>
          </a:p>
        </p:txBody>
      </p:sp>
      <p:sp>
        <p:nvSpPr>
          <p:cNvPr id="12" name="Pil: höger 11">
            <a:extLst>
              <a:ext uri="{FF2B5EF4-FFF2-40B4-BE49-F238E27FC236}">
                <a16:creationId xmlns:a16="http://schemas.microsoft.com/office/drawing/2014/main" id="{127C1A83-5573-D492-0718-C9A18D33C23A}"/>
              </a:ext>
            </a:extLst>
          </p:cNvPr>
          <p:cNvSpPr/>
          <p:nvPr/>
        </p:nvSpPr>
        <p:spPr>
          <a:xfrm>
            <a:off x="6950264" y="2150835"/>
            <a:ext cx="2934775" cy="199794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Avenir Next LT Pro" panose="020B0504020202020204" pitchFamily="34" charset="0"/>
              </a:rPr>
              <a:t>Utforskande och lärande</a:t>
            </a:r>
          </a:p>
        </p:txBody>
      </p:sp>
      <p:sp>
        <p:nvSpPr>
          <p:cNvPr id="13" name="Moln 12">
            <a:extLst>
              <a:ext uri="{FF2B5EF4-FFF2-40B4-BE49-F238E27FC236}">
                <a16:creationId xmlns:a16="http://schemas.microsoft.com/office/drawing/2014/main" id="{844B041F-1083-C9DE-2922-CAD804F131AF}"/>
              </a:ext>
            </a:extLst>
          </p:cNvPr>
          <p:cNvSpPr/>
          <p:nvPr/>
        </p:nvSpPr>
        <p:spPr>
          <a:xfrm>
            <a:off x="9885039" y="2468623"/>
            <a:ext cx="2251207" cy="148760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Avenir Next LT Pro" panose="020B0504020202020204" pitchFamily="34" charset="0"/>
              </a:rPr>
              <a:t>Innovation </a:t>
            </a:r>
          </a:p>
          <a:p>
            <a:pPr algn="ctr"/>
            <a:r>
              <a:rPr lang="sv-SE" dirty="0">
                <a:latin typeface="Avenir Next LT Pro" panose="020B0504020202020204" pitchFamily="34" charset="0"/>
              </a:rPr>
              <a:t>&amp; utveckling</a:t>
            </a:r>
          </a:p>
        </p:txBody>
      </p:sp>
      <p:sp>
        <p:nvSpPr>
          <p:cNvPr id="22" name="Pil: höger 21">
            <a:extLst>
              <a:ext uri="{FF2B5EF4-FFF2-40B4-BE49-F238E27FC236}">
                <a16:creationId xmlns:a16="http://schemas.microsoft.com/office/drawing/2014/main" id="{0DA13077-4B4E-F42E-02C4-0077F4D60879}"/>
              </a:ext>
            </a:extLst>
          </p:cNvPr>
          <p:cNvSpPr/>
          <p:nvPr/>
        </p:nvSpPr>
        <p:spPr>
          <a:xfrm>
            <a:off x="1015932" y="4599296"/>
            <a:ext cx="10038755" cy="8279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Avenir Next LT Pro" panose="020B0504020202020204" pitchFamily="34" charset="0"/>
              </a:rPr>
              <a:t>Transformation för regional differentiering</a:t>
            </a:r>
          </a:p>
        </p:txBody>
      </p:sp>
      <p:sp>
        <p:nvSpPr>
          <p:cNvPr id="23" name="Pil: uppåtböjd 22">
            <a:extLst>
              <a:ext uri="{FF2B5EF4-FFF2-40B4-BE49-F238E27FC236}">
                <a16:creationId xmlns:a16="http://schemas.microsoft.com/office/drawing/2014/main" id="{9FA3B866-EBBF-C7EE-B0C2-438B8996EAEF}"/>
              </a:ext>
            </a:extLst>
          </p:cNvPr>
          <p:cNvSpPr/>
          <p:nvPr/>
        </p:nvSpPr>
        <p:spPr>
          <a:xfrm flipH="1">
            <a:off x="6660879" y="4014221"/>
            <a:ext cx="977590" cy="39112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24" name="Pil: uppåtböjd 23">
            <a:extLst>
              <a:ext uri="{FF2B5EF4-FFF2-40B4-BE49-F238E27FC236}">
                <a16:creationId xmlns:a16="http://schemas.microsoft.com/office/drawing/2014/main" id="{E2B85490-5028-2EA9-A9E4-3FBF21FD2919}"/>
              </a:ext>
            </a:extLst>
          </p:cNvPr>
          <p:cNvSpPr/>
          <p:nvPr/>
        </p:nvSpPr>
        <p:spPr>
          <a:xfrm flipH="1">
            <a:off x="3444422" y="3953213"/>
            <a:ext cx="977590" cy="391125"/>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Tree>
    <p:extLst>
      <p:ext uri="{BB962C8B-B14F-4D97-AF65-F5344CB8AC3E}">
        <p14:creationId xmlns:p14="http://schemas.microsoft.com/office/powerpoint/2010/main" val="218732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9E173B88-D7E7-1815-D551-15AF8AAE12EB}"/>
              </a:ext>
            </a:extLst>
          </p:cNvPr>
          <p:cNvSpPr>
            <a:spLocks noGrp="1"/>
          </p:cNvSpPr>
          <p:nvPr>
            <p:ph idx="1"/>
          </p:nvPr>
        </p:nvSpPr>
        <p:spPr/>
        <p:txBody>
          <a:bodyPr/>
          <a:lstStyle/>
          <a:p>
            <a:pPr marL="0" indent="0">
              <a:buNone/>
            </a:pPr>
            <a:r>
              <a:rPr lang="sv-SE" dirty="0">
                <a:latin typeface="Avenir Next LT Pro" panose="020B0504020202020204" pitchFamily="34" charset="0"/>
              </a:rPr>
              <a:t>Utgå ifrån vår </a:t>
            </a:r>
          </a:p>
          <a:p>
            <a:r>
              <a:rPr lang="sv-SE" dirty="0">
                <a:latin typeface="Avenir Next LT Pro" panose="020B0504020202020204" pitchFamily="34" charset="0"/>
              </a:rPr>
              <a:t>geografi</a:t>
            </a:r>
          </a:p>
          <a:p>
            <a:r>
              <a:rPr lang="sv-SE" dirty="0">
                <a:latin typeface="Avenir Next LT Pro" panose="020B0504020202020204" pitchFamily="34" charset="0"/>
              </a:rPr>
              <a:t>kapacitet </a:t>
            </a:r>
          </a:p>
          <a:p>
            <a:r>
              <a:rPr lang="sv-SE" dirty="0">
                <a:latin typeface="Avenir Next LT Pro" panose="020B0504020202020204" pitchFamily="34" charset="0"/>
              </a:rPr>
              <a:t>potential och våra möjligheter</a:t>
            </a:r>
          </a:p>
          <a:p>
            <a:pPr marL="0" indent="0">
              <a:buNone/>
            </a:pPr>
            <a:endParaRPr lang="sv-SE" dirty="0">
              <a:latin typeface="Avenir Next LT Pro" panose="020B0504020202020204" pitchFamily="34" charset="0"/>
            </a:endParaRPr>
          </a:p>
          <a:p>
            <a:pPr marL="0" indent="0">
              <a:buNone/>
            </a:pPr>
            <a:r>
              <a:rPr lang="sv-SE" dirty="0">
                <a:latin typeface="Avenir Next LT Pro" panose="020B0504020202020204" pitchFamily="34" charset="0"/>
              </a:rPr>
              <a:t>Det är en lärande process – som vi skapar i ett närmare samarbete mellan näringsliv, akademi och stödsystem.</a:t>
            </a:r>
          </a:p>
          <a:p>
            <a:endParaRPr lang="sv-SE" dirty="0"/>
          </a:p>
        </p:txBody>
      </p:sp>
      <p:sp>
        <p:nvSpPr>
          <p:cNvPr id="3" name="Rubrik 2">
            <a:extLst>
              <a:ext uri="{FF2B5EF4-FFF2-40B4-BE49-F238E27FC236}">
                <a16:creationId xmlns:a16="http://schemas.microsoft.com/office/drawing/2014/main" id="{2687F5DF-121B-6E01-E030-9CABF5B1B390}"/>
              </a:ext>
            </a:extLst>
          </p:cNvPr>
          <p:cNvSpPr>
            <a:spLocks noGrp="1"/>
          </p:cNvSpPr>
          <p:nvPr>
            <p:ph type="title"/>
          </p:nvPr>
        </p:nvSpPr>
        <p:spPr/>
        <p:txBody>
          <a:bodyPr/>
          <a:lstStyle/>
          <a:p>
            <a:r>
              <a:rPr lang="sv-SE" dirty="0">
                <a:latin typeface="Avenir Next LT Pro" panose="020B0504020202020204" pitchFamily="34" charset="0"/>
              </a:rPr>
              <a:t>Modellens byggstenar</a:t>
            </a:r>
          </a:p>
        </p:txBody>
      </p:sp>
      <p:grpSp>
        <p:nvGrpSpPr>
          <p:cNvPr id="4" name="Grupp 3">
            <a:extLst>
              <a:ext uri="{FF2B5EF4-FFF2-40B4-BE49-F238E27FC236}">
                <a16:creationId xmlns:a16="http://schemas.microsoft.com/office/drawing/2014/main" id="{C8A8D8FE-EFBF-2E4E-77D8-C4C00C27E534}"/>
              </a:ext>
            </a:extLst>
          </p:cNvPr>
          <p:cNvGrpSpPr/>
          <p:nvPr/>
        </p:nvGrpSpPr>
        <p:grpSpPr>
          <a:xfrm>
            <a:off x="150625" y="229656"/>
            <a:ext cx="2361081" cy="783670"/>
            <a:chOff x="150625" y="229656"/>
            <a:chExt cx="2361081" cy="783670"/>
          </a:xfrm>
        </p:grpSpPr>
        <p:pic>
          <p:nvPicPr>
            <p:cNvPr id="5" name="Bildobjekt 4">
              <a:extLst>
                <a:ext uri="{FF2B5EF4-FFF2-40B4-BE49-F238E27FC236}">
                  <a16:creationId xmlns:a16="http://schemas.microsoft.com/office/drawing/2014/main" id="{22011976-55BB-95E9-9448-765E80BD397F}"/>
                </a:ext>
              </a:extLst>
            </p:cNvPr>
            <p:cNvPicPr>
              <a:picLocks noChangeAspect="1"/>
            </p:cNvPicPr>
            <p:nvPr/>
          </p:nvPicPr>
          <p:blipFill>
            <a:blip r:embed="rId3"/>
            <a:stretch>
              <a:fillRect/>
            </a:stretch>
          </p:blipFill>
          <p:spPr>
            <a:xfrm>
              <a:off x="150625" y="229656"/>
              <a:ext cx="2361081" cy="783670"/>
            </a:xfrm>
            <a:prstGeom prst="rect">
              <a:avLst/>
            </a:prstGeom>
          </p:spPr>
        </p:pic>
        <p:cxnSp>
          <p:nvCxnSpPr>
            <p:cNvPr id="6" name="Rak koppling 5">
              <a:extLst>
                <a:ext uri="{FF2B5EF4-FFF2-40B4-BE49-F238E27FC236}">
                  <a16:creationId xmlns:a16="http://schemas.microsoft.com/office/drawing/2014/main" id="{0A67EDF1-1EA3-8956-E961-84068EAE5025}"/>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pic>
        <p:nvPicPr>
          <p:cNvPr id="7" name="Bildobjekt 6" descr="En bild som visar skärmbild, symbol, Majorelleblå, Electric blue&#10;&#10;Automatiskt genererad beskrivning">
            <a:extLst>
              <a:ext uri="{FF2B5EF4-FFF2-40B4-BE49-F238E27FC236}">
                <a16:creationId xmlns:a16="http://schemas.microsoft.com/office/drawing/2014/main" id="{9E509788-9F5E-07A4-310B-11645485B9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spTree>
    <p:extLst>
      <p:ext uri="{BB962C8B-B14F-4D97-AF65-F5344CB8AC3E}">
        <p14:creationId xmlns:p14="http://schemas.microsoft.com/office/powerpoint/2010/main" val="3299025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A6B8E86-7CB8-8F1D-65AE-31062E487E00}"/>
              </a:ext>
            </a:extLst>
          </p:cNvPr>
          <p:cNvSpPr>
            <a:spLocks noGrp="1"/>
          </p:cNvSpPr>
          <p:nvPr>
            <p:ph type="title"/>
          </p:nvPr>
        </p:nvSpPr>
        <p:spPr/>
        <p:txBody>
          <a:bodyPr/>
          <a:lstStyle/>
          <a:p>
            <a:r>
              <a:rPr lang="sv-SE" dirty="0">
                <a:latin typeface="Avenir Next LT Pro" panose="020B0504020202020204" pitchFamily="34" charset="0"/>
              </a:rPr>
              <a:t>Syftet</a:t>
            </a:r>
          </a:p>
        </p:txBody>
      </p:sp>
      <p:sp>
        <p:nvSpPr>
          <p:cNvPr id="3" name="Platshållare för innehåll 2">
            <a:extLst>
              <a:ext uri="{FF2B5EF4-FFF2-40B4-BE49-F238E27FC236}">
                <a16:creationId xmlns:a16="http://schemas.microsoft.com/office/drawing/2014/main" id="{129337C5-C154-6993-DF26-4D8707CD35AD}"/>
              </a:ext>
            </a:extLst>
          </p:cNvPr>
          <p:cNvSpPr>
            <a:spLocks noGrp="1"/>
          </p:cNvSpPr>
          <p:nvPr>
            <p:ph idx="1"/>
          </p:nvPr>
        </p:nvSpPr>
        <p:spPr/>
        <p:txBody>
          <a:bodyPr/>
          <a:lstStyle/>
          <a:p>
            <a:r>
              <a:rPr lang="sv-SE" dirty="0">
                <a:latin typeface="Avenir Next LT Pro" panose="020B0504020202020204" pitchFamily="34" charset="0"/>
              </a:rPr>
              <a:t>Strukturell transformation (planerad omvandling) genom innovation </a:t>
            </a:r>
            <a:r>
              <a:rPr lang="sv-SE" i="1" dirty="0">
                <a:latin typeface="Avenir Next LT Pro" panose="020B0504020202020204" pitchFamily="34" charset="0"/>
              </a:rPr>
              <a:t>kan leda </a:t>
            </a:r>
            <a:r>
              <a:rPr lang="sv-SE" dirty="0">
                <a:latin typeface="Avenir Next LT Pro" panose="020B0504020202020204" pitchFamily="34" charset="0"/>
              </a:rPr>
              <a:t>till olika resultat såsom:</a:t>
            </a:r>
          </a:p>
          <a:p>
            <a:pPr>
              <a:buFontTx/>
              <a:buChar char="-"/>
            </a:pPr>
            <a:r>
              <a:rPr lang="sv-SE" i="1" dirty="0">
                <a:latin typeface="Avenir Next LT Pro" panose="020B0504020202020204" pitchFamily="34" charset="0"/>
              </a:rPr>
              <a:t>modernisering</a:t>
            </a:r>
            <a:r>
              <a:rPr lang="sv-SE" dirty="0">
                <a:latin typeface="Avenir Next LT Pro" panose="020B0504020202020204" pitchFamily="34" charset="0"/>
              </a:rPr>
              <a:t> av traditionella näringar</a:t>
            </a:r>
          </a:p>
          <a:p>
            <a:pPr>
              <a:buFontTx/>
              <a:buChar char="-"/>
            </a:pPr>
            <a:r>
              <a:rPr lang="sv-SE" i="1" dirty="0">
                <a:latin typeface="Avenir Next LT Pro" panose="020B0504020202020204" pitchFamily="34" charset="0"/>
              </a:rPr>
              <a:t>diversifiering</a:t>
            </a:r>
            <a:r>
              <a:rPr lang="sv-SE" dirty="0">
                <a:latin typeface="Avenir Next LT Pro" panose="020B0504020202020204" pitchFamily="34" charset="0"/>
              </a:rPr>
              <a:t> mot snabbt växande marknader</a:t>
            </a:r>
          </a:p>
          <a:p>
            <a:pPr>
              <a:buFontTx/>
              <a:buChar char="-"/>
            </a:pPr>
            <a:r>
              <a:rPr lang="sv-SE" dirty="0">
                <a:latin typeface="Avenir Next LT Pro" panose="020B0504020202020204" pitchFamily="34" charset="0"/>
              </a:rPr>
              <a:t>övergång till mer </a:t>
            </a:r>
            <a:r>
              <a:rPr lang="sv-SE" i="1" dirty="0">
                <a:latin typeface="Avenir Next LT Pro" panose="020B0504020202020204" pitchFamily="34" charset="0"/>
              </a:rPr>
              <a:t>hållbara utvecklingsbanor</a:t>
            </a:r>
            <a:r>
              <a:rPr lang="sv-SE" dirty="0">
                <a:latin typeface="Avenir Next LT Pro" panose="020B0504020202020204" pitchFamily="34" charset="0"/>
              </a:rPr>
              <a:t> </a:t>
            </a:r>
          </a:p>
          <a:p>
            <a:pPr>
              <a:buFontTx/>
              <a:buChar char="-"/>
            </a:pPr>
            <a:r>
              <a:rPr lang="sv-SE" i="1" dirty="0">
                <a:latin typeface="Avenir Next LT Pro" panose="020B0504020202020204" pitchFamily="34" charset="0"/>
              </a:rPr>
              <a:t>radikalt skapande av nya (del)sektorer.</a:t>
            </a:r>
          </a:p>
        </p:txBody>
      </p:sp>
      <p:grpSp>
        <p:nvGrpSpPr>
          <p:cNvPr id="4" name="Grupp 3">
            <a:extLst>
              <a:ext uri="{FF2B5EF4-FFF2-40B4-BE49-F238E27FC236}">
                <a16:creationId xmlns:a16="http://schemas.microsoft.com/office/drawing/2014/main" id="{99D7D7B1-46FB-450C-D9AB-B2E1E7BA8A26}"/>
              </a:ext>
            </a:extLst>
          </p:cNvPr>
          <p:cNvGrpSpPr/>
          <p:nvPr/>
        </p:nvGrpSpPr>
        <p:grpSpPr>
          <a:xfrm>
            <a:off x="150625" y="229656"/>
            <a:ext cx="2361081" cy="783670"/>
            <a:chOff x="150625" y="229656"/>
            <a:chExt cx="2361081" cy="783670"/>
          </a:xfrm>
        </p:grpSpPr>
        <p:pic>
          <p:nvPicPr>
            <p:cNvPr id="12" name="Bildobjekt 11">
              <a:extLst>
                <a:ext uri="{FF2B5EF4-FFF2-40B4-BE49-F238E27FC236}">
                  <a16:creationId xmlns:a16="http://schemas.microsoft.com/office/drawing/2014/main" id="{7F8A015B-AAFD-53B6-7D99-562639298A51}"/>
                </a:ext>
              </a:extLst>
            </p:cNvPr>
            <p:cNvPicPr>
              <a:picLocks noChangeAspect="1"/>
            </p:cNvPicPr>
            <p:nvPr/>
          </p:nvPicPr>
          <p:blipFill>
            <a:blip r:embed="rId2"/>
            <a:stretch>
              <a:fillRect/>
            </a:stretch>
          </p:blipFill>
          <p:spPr>
            <a:xfrm>
              <a:off x="150625" y="229656"/>
              <a:ext cx="2361081" cy="783670"/>
            </a:xfrm>
            <a:prstGeom prst="rect">
              <a:avLst/>
            </a:prstGeom>
          </p:spPr>
        </p:pic>
        <p:cxnSp>
          <p:nvCxnSpPr>
            <p:cNvPr id="13" name="Rak koppling 12">
              <a:extLst>
                <a:ext uri="{FF2B5EF4-FFF2-40B4-BE49-F238E27FC236}">
                  <a16:creationId xmlns:a16="http://schemas.microsoft.com/office/drawing/2014/main" id="{4E15F62B-594E-51DE-AD50-B3904B41C226}"/>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pic>
        <p:nvPicPr>
          <p:cNvPr id="14" name="Bildobjekt 13" descr="En bild som visar skärmbild, symbol, Majorelleblå, Electric blue&#10;&#10;Automatiskt genererad beskrivning">
            <a:extLst>
              <a:ext uri="{FF2B5EF4-FFF2-40B4-BE49-F238E27FC236}">
                <a16:creationId xmlns:a16="http://schemas.microsoft.com/office/drawing/2014/main" id="{1F7EC84C-A3D6-A1A5-E4E8-9B21B9421F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spTree>
    <p:extLst>
      <p:ext uri="{BB962C8B-B14F-4D97-AF65-F5344CB8AC3E}">
        <p14:creationId xmlns:p14="http://schemas.microsoft.com/office/powerpoint/2010/main" val="6985415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FB6C60-B8F0-02E1-672A-6140F132A370}"/>
              </a:ext>
            </a:extLst>
          </p:cNvPr>
          <p:cNvSpPr>
            <a:spLocks noGrp="1"/>
          </p:cNvSpPr>
          <p:nvPr>
            <p:ph type="title"/>
          </p:nvPr>
        </p:nvSpPr>
        <p:spPr>
          <a:xfrm>
            <a:off x="354564" y="557189"/>
            <a:ext cx="3835716" cy="2785947"/>
          </a:xfrm>
        </p:spPr>
        <p:txBody>
          <a:bodyPr vert="horz" lIns="91440" tIns="45720" rIns="91440" bIns="45720" rtlCol="0" anchor="b">
            <a:normAutofit/>
          </a:bodyPr>
          <a:lstStyle/>
          <a:p>
            <a:r>
              <a:rPr lang="en-US" b="0" kern="1200" dirty="0" err="1">
                <a:solidFill>
                  <a:schemeClr val="tx1"/>
                </a:solidFill>
                <a:latin typeface="Avenir Next LT Pro" panose="020B0504020202020204" pitchFamily="34" charset="0"/>
              </a:rPr>
              <a:t>Exempel</a:t>
            </a:r>
            <a:r>
              <a:rPr lang="en-US" b="0" dirty="0">
                <a:latin typeface="Avenir Next LT Pro" panose="020B0504020202020204" pitchFamily="34" charset="0"/>
              </a:rPr>
              <a:t> transformation -</a:t>
            </a:r>
            <a:r>
              <a:rPr lang="en-US" b="0" kern="1200" dirty="0">
                <a:solidFill>
                  <a:schemeClr val="tx1"/>
                </a:solidFill>
                <a:latin typeface="Avenir Next LT Pro" panose="020B0504020202020204" pitchFamily="34" charset="0"/>
              </a:rPr>
              <a:t> </a:t>
            </a:r>
            <a:r>
              <a:rPr lang="en-US" b="0" kern="1200" dirty="0" err="1">
                <a:solidFill>
                  <a:schemeClr val="tx1"/>
                </a:solidFill>
                <a:latin typeface="Avenir Next LT Pro" panose="020B0504020202020204" pitchFamily="34" charset="0"/>
              </a:rPr>
              <a:t>bilbranschen</a:t>
            </a:r>
            <a:endParaRPr lang="en-US" b="0" kern="1200" dirty="0">
              <a:solidFill>
                <a:schemeClr val="tx1"/>
              </a:solidFill>
              <a:latin typeface="Avenir Next LT Pro" panose="020B0504020202020204" pitchFamily="34" charset="0"/>
            </a:endParaRPr>
          </a:p>
        </p:txBody>
      </p:sp>
      <p:pic>
        <p:nvPicPr>
          <p:cNvPr id="8" name="Bildobjekt 7">
            <a:extLst>
              <a:ext uri="{FF2B5EF4-FFF2-40B4-BE49-F238E27FC236}">
                <a16:creationId xmlns:a16="http://schemas.microsoft.com/office/drawing/2014/main" id="{9A2AC3EA-434C-2AE6-B9B6-62983622F08E}"/>
              </a:ext>
            </a:extLst>
          </p:cNvPr>
          <p:cNvPicPr>
            <a:picLocks noChangeAspect="1"/>
          </p:cNvPicPr>
          <p:nvPr/>
        </p:nvPicPr>
        <p:blipFill>
          <a:blip r:embed="rId3"/>
          <a:srcRect r="7718" b="-4"/>
          <a:stretch/>
        </p:blipFill>
        <p:spPr>
          <a:xfrm>
            <a:off x="4657343" y="-2"/>
            <a:ext cx="2745766" cy="2228757"/>
          </a:xfrm>
          <a:prstGeom prst="rect">
            <a:avLst/>
          </a:prstGeom>
        </p:spPr>
      </p:pic>
      <p:pic>
        <p:nvPicPr>
          <p:cNvPr id="9" name="Bildobjekt 8">
            <a:extLst>
              <a:ext uri="{FF2B5EF4-FFF2-40B4-BE49-F238E27FC236}">
                <a16:creationId xmlns:a16="http://schemas.microsoft.com/office/drawing/2014/main" id="{538F2CC2-EDF3-2B29-F3F0-C041D280AC50}"/>
              </a:ext>
            </a:extLst>
          </p:cNvPr>
          <p:cNvPicPr>
            <a:picLocks noChangeAspect="1"/>
          </p:cNvPicPr>
          <p:nvPr/>
        </p:nvPicPr>
        <p:blipFill>
          <a:blip r:embed="rId4"/>
          <a:srcRect l="17208" r="8808"/>
          <a:stretch/>
        </p:blipFill>
        <p:spPr>
          <a:xfrm>
            <a:off x="4657343" y="2400474"/>
            <a:ext cx="2742158" cy="2057043"/>
          </a:xfrm>
          <a:prstGeom prst="rect">
            <a:avLst/>
          </a:prstGeom>
        </p:spPr>
      </p:pic>
      <p:pic>
        <p:nvPicPr>
          <p:cNvPr id="7" name="Bildobjekt 6">
            <a:extLst>
              <a:ext uri="{FF2B5EF4-FFF2-40B4-BE49-F238E27FC236}">
                <a16:creationId xmlns:a16="http://schemas.microsoft.com/office/drawing/2014/main" id="{7C291065-02FA-42A5-5479-FEF2D3DAAA37}"/>
              </a:ext>
            </a:extLst>
          </p:cNvPr>
          <p:cNvPicPr>
            <a:picLocks noChangeAspect="1"/>
          </p:cNvPicPr>
          <p:nvPr/>
        </p:nvPicPr>
        <p:blipFill>
          <a:blip r:embed="rId5"/>
          <a:srcRect l="9313" r="13268" b="-2"/>
          <a:stretch/>
        </p:blipFill>
        <p:spPr>
          <a:xfrm>
            <a:off x="7570565" y="10"/>
            <a:ext cx="4614002" cy="3337539"/>
          </a:xfrm>
          <a:prstGeom prst="rect">
            <a:avLst/>
          </a:prstGeom>
        </p:spPr>
      </p:pic>
      <p:pic>
        <p:nvPicPr>
          <p:cNvPr id="11" name="Bildobjekt 10">
            <a:extLst>
              <a:ext uri="{FF2B5EF4-FFF2-40B4-BE49-F238E27FC236}">
                <a16:creationId xmlns:a16="http://schemas.microsoft.com/office/drawing/2014/main" id="{EEF37EA6-D6F7-8976-9A72-E766F8C07F01}"/>
              </a:ext>
            </a:extLst>
          </p:cNvPr>
          <p:cNvPicPr>
            <a:picLocks noChangeAspect="1"/>
          </p:cNvPicPr>
          <p:nvPr/>
        </p:nvPicPr>
        <p:blipFill rotWithShape="1">
          <a:blip r:embed="rId6"/>
          <a:srcRect l="15918"/>
          <a:stretch/>
        </p:blipFill>
        <p:spPr>
          <a:xfrm>
            <a:off x="4653627" y="4629236"/>
            <a:ext cx="2745764" cy="2228764"/>
          </a:xfrm>
          <a:prstGeom prst="rect">
            <a:avLst/>
          </a:prstGeom>
        </p:spPr>
      </p:pic>
      <p:pic>
        <p:nvPicPr>
          <p:cNvPr id="10" name="Bildobjekt 9">
            <a:extLst>
              <a:ext uri="{FF2B5EF4-FFF2-40B4-BE49-F238E27FC236}">
                <a16:creationId xmlns:a16="http://schemas.microsoft.com/office/drawing/2014/main" id="{CC7CBDE7-B25E-3508-F4F2-24636ABA658B}"/>
              </a:ext>
            </a:extLst>
          </p:cNvPr>
          <p:cNvPicPr>
            <a:picLocks noChangeAspect="1"/>
          </p:cNvPicPr>
          <p:nvPr/>
        </p:nvPicPr>
        <p:blipFill rotWithShape="1">
          <a:blip r:embed="rId7"/>
          <a:srcRect l="1583"/>
          <a:stretch/>
        </p:blipFill>
        <p:spPr>
          <a:xfrm>
            <a:off x="7570565" y="3509264"/>
            <a:ext cx="4614002" cy="3348735"/>
          </a:xfrm>
          <a:prstGeom prst="rect">
            <a:avLst/>
          </a:prstGeom>
        </p:spPr>
      </p:pic>
    </p:spTree>
    <p:extLst>
      <p:ext uri="{BB962C8B-B14F-4D97-AF65-F5344CB8AC3E}">
        <p14:creationId xmlns:p14="http://schemas.microsoft.com/office/powerpoint/2010/main" val="1058760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0553AC9-F4DA-49D1-B525-8A4963126FF3}"/>
              </a:ext>
            </a:extLst>
          </p:cNvPr>
          <p:cNvSpPr>
            <a:spLocks noGrp="1"/>
          </p:cNvSpPr>
          <p:nvPr>
            <p:ph type="body" idx="1"/>
          </p:nvPr>
        </p:nvSpPr>
        <p:spPr>
          <a:xfrm>
            <a:off x="671514" y="3070545"/>
            <a:ext cx="12192000" cy="2688360"/>
          </a:xfrm>
        </p:spPr>
        <p:txBody>
          <a:bodyPr>
            <a:normAutofit/>
          </a:bodyPr>
          <a:lstStyle/>
          <a:p>
            <a:r>
              <a:rPr lang="sv-SE" sz="1800" dirty="0">
                <a:latin typeface="Avenir Next LT Pro" panose="020B0504020202020204" pitchFamily="34" charset="0"/>
              </a:rPr>
              <a:t>Livsmedel		Livsmedelsutveckling Sydost	</a:t>
            </a:r>
            <a:r>
              <a:rPr lang="sv-SE" sz="1800" dirty="0">
                <a:latin typeface="Avenir Next LT Pro" panose="020B0504020202020204" pitchFamily="34" charset="0"/>
                <a:hlinkClick r:id="rId3"/>
              </a:rPr>
              <a:t>annacarin.palsson@iuc-kalmar.se</a:t>
            </a:r>
            <a:endParaRPr lang="sv-SE" sz="1800" dirty="0">
              <a:latin typeface="Avenir Next LT Pro" panose="020B0504020202020204" pitchFamily="34" charset="0"/>
            </a:endParaRPr>
          </a:p>
          <a:p>
            <a:r>
              <a:rPr lang="sv-SE" sz="1800" dirty="0">
                <a:latin typeface="Avenir Next LT Pro" panose="020B0504020202020204" pitchFamily="34" charset="0"/>
              </a:rPr>
              <a:t>Besöksnäring 		Gotlands förenade besöksnäring	</a:t>
            </a:r>
            <a:r>
              <a:rPr lang="sv-SE" sz="1800" dirty="0">
                <a:latin typeface="Avenir Next LT Pro" panose="020B0504020202020204" pitchFamily="34" charset="0"/>
                <a:hlinkClick r:id="rId4"/>
              </a:rPr>
              <a:t>fredrik@gotlandsbesoksnaring.se</a:t>
            </a:r>
            <a:r>
              <a:rPr lang="sv-SE" sz="1800" dirty="0">
                <a:latin typeface="Avenir Next LT Pro" panose="020B0504020202020204" pitchFamily="34" charset="0"/>
              </a:rPr>
              <a:t> </a:t>
            </a:r>
          </a:p>
          <a:p>
            <a:r>
              <a:rPr lang="sv-SE" sz="1800" dirty="0">
                <a:latin typeface="Avenir Next LT Pro" panose="020B0504020202020204" pitchFamily="34" charset="0"/>
              </a:rPr>
              <a:t>Tillverkningsindustri 	Campus Ljungby	 		</a:t>
            </a:r>
            <a:r>
              <a:rPr lang="sv-SE" sz="1800" dirty="0">
                <a:latin typeface="Avenir Next LT Pro" panose="020B0504020202020204" pitchFamily="34" charset="0"/>
                <a:hlinkClick r:id="rId5"/>
              </a:rPr>
              <a:t>elin@campusljungby.se</a:t>
            </a:r>
            <a:endParaRPr lang="sv-SE" sz="1800" dirty="0">
              <a:latin typeface="Avenir Next LT Pro" panose="020B0504020202020204" pitchFamily="34" charset="0"/>
            </a:endParaRPr>
          </a:p>
          <a:p>
            <a:r>
              <a:rPr lang="sv-SE" sz="1800" dirty="0">
                <a:latin typeface="Avenir Next LT Pro" panose="020B0504020202020204" pitchFamily="34" charset="0"/>
              </a:rPr>
              <a:t>Skog &amp; Trä 		Träcentrum			</a:t>
            </a:r>
            <a:r>
              <a:rPr lang="sv-SE" sz="1800" dirty="0">
                <a:latin typeface="Avenir Next LT Pro" panose="020B0504020202020204" pitchFamily="34" charset="0"/>
                <a:hlinkClick r:id="rId6"/>
              </a:rPr>
              <a:t>bodil@tracentrum.se</a:t>
            </a:r>
            <a:endParaRPr lang="sv-SE" sz="1800" dirty="0">
              <a:latin typeface="Avenir Next LT Pro" panose="020B0504020202020204" pitchFamily="34" charset="0"/>
            </a:endParaRPr>
          </a:p>
          <a:p>
            <a:r>
              <a:rPr lang="sv-SE" sz="1800" dirty="0">
                <a:latin typeface="Avenir Next LT Pro" panose="020B0504020202020204" pitchFamily="34" charset="0"/>
              </a:rPr>
              <a:t>Digital Tjänsteutveckling	Jönköping Science Park 		</a:t>
            </a:r>
            <a:r>
              <a:rPr lang="sv-SE" sz="1800" dirty="0">
                <a:latin typeface="Avenir Next LT Pro" panose="020B0504020202020204" pitchFamily="34" charset="0"/>
                <a:hlinkClick r:id="rId7"/>
              </a:rPr>
              <a:t>anna.sickeldal@sciencepark.se</a:t>
            </a:r>
            <a:endParaRPr lang="sv-SE" sz="1800" dirty="0">
              <a:latin typeface="Avenir Next LT Pro" panose="020B0504020202020204" pitchFamily="34" charset="0"/>
            </a:endParaRPr>
          </a:p>
          <a:p>
            <a:endParaRPr lang="sv-SE" dirty="0">
              <a:latin typeface="Avenir Next LT Pro" panose="020B0504020202020204" pitchFamily="34" charset="0"/>
            </a:endParaRPr>
          </a:p>
          <a:p>
            <a:endParaRPr lang="sv-SE" dirty="0">
              <a:latin typeface="Avenir Next LT Pro" panose="020B0504020202020204" pitchFamily="34" charset="0"/>
            </a:endParaRPr>
          </a:p>
        </p:txBody>
      </p:sp>
      <p:pic>
        <p:nvPicPr>
          <p:cNvPr id="4" name="Bildobjekt 3">
            <a:extLst>
              <a:ext uri="{FF2B5EF4-FFF2-40B4-BE49-F238E27FC236}">
                <a16:creationId xmlns:a16="http://schemas.microsoft.com/office/drawing/2014/main" id="{F9A2E53F-229E-45AC-C470-9F4D360A34B7}"/>
              </a:ext>
            </a:extLst>
          </p:cNvPr>
          <p:cNvPicPr>
            <a:picLocks noChangeAspect="1"/>
          </p:cNvPicPr>
          <p:nvPr/>
        </p:nvPicPr>
        <p:blipFill>
          <a:blip r:embed="rId8"/>
          <a:stretch>
            <a:fillRect/>
          </a:stretch>
        </p:blipFill>
        <p:spPr>
          <a:xfrm>
            <a:off x="9472246" y="5775256"/>
            <a:ext cx="2033934" cy="926501"/>
          </a:xfrm>
          <a:prstGeom prst="rect">
            <a:avLst/>
          </a:prstGeom>
        </p:spPr>
      </p:pic>
      <p:pic>
        <p:nvPicPr>
          <p:cNvPr id="6" name="Bildobjekt 5" descr="En bild som visar Teckensnitt, Grafik, skärmbild, grafisk design&#10;&#10;Automatiskt genererad beskrivning">
            <a:extLst>
              <a:ext uri="{FF2B5EF4-FFF2-40B4-BE49-F238E27FC236}">
                <a16:creationId xmlns:a16="http://schemas.microsoft.com/office/drawing/2014/main" id="{F9B3F295-14B6-7CAE-0CDB-CAED827A8F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151097" y="6105590"/>
            <a:ext cx="1764796" cy="438913"/>
          </a:xfrm>
          <a:prstGeom prst="rect">
            <a:avLst/>
          </a:prstGeom>
        </p:spPr>
      </p:pic>
      <p:pic>
        <p:nvPicPr>
          <p:cNvPr id="8" name="Bildobjekt 7" descr="En bild som visar text, Grafik, Teckensnitt, däggdjur&#10;&#10;Automatiskt genererad beskrivning">
            <a:extLst>
              <a:ext uri="{FF2B5EF4-FFF2-40B4-BE49-F238E27FC236}">
                <a16:creationId xmlns:a16="http://schemas.microsoft.com/office/drawing/2014/main" id="{97BB4CEF-5ADE-DFFC-2F11-FCDA317BCAC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01568" y="5901688"/>
            <a:ext cx="1698184" cy="658046"/>
          </a:xfrm>
          <a:prstGeom prst="rect">
            <a:avLst/>
          </a:prstGeom>
        </p:spPr>
      </p:pic>
      <p:pic>
        <p:nvPicPr>
          <p:cNvPr id="9" name="Bildobjekt 8">
            <a:extLst>
              <a:ext uri="{FF2B5EF4-FFF2-40B4-BE49-F238E27FC236}">
                <a16:creationId xmlns:a16="http://schemas.microsoft.com/office/drawing/2014/main" id="{19CD4D6E-7CD0-6976-E63E-F85F2D65B6B5}"/>
              </a:ext>
            </a:extLst>
          </p:cNvPr>
          <p:cNvPicPr>
            <a:picLocks noChangeAspect="1"/>
          </p:cNvPicPr>
          <p:nvPr/>
        </p:nvPicPr>
        <p:blipFill>
          <a:blip r:embed="rId11"/>
          <a:stretch>
            <a:fillRect/>
          </a:stretch>
        </p:blipFill>
        <p:spPr>
          <a:xfrm>
            <a:off x="339964" y="5729204"/>
            <a:ext cx="972553" cy="972553"/>
          </a:xfrm>
          <a:prstGeom prst="rect">
            <a:avLst/>
          </a:prstGeom>
        </p:spPr>
      </p:pic>
      <p:pic>
        <p:nvPicPr>
          <p:cNvPr id="10" name="Bildobjekt 9">
            <a:extLst>
              <a:ext uri="{FF2B5EF4-FFF2-40B4-BE49-F238E27FC236}">
                <a16:creationId xmlns:a16="http://schemas.microsoft.com/office/drawing/2014/main" id="{B4C663DF-4546-6DF9-FE24-0302A6D00AE6}"/>
              </a:ext>
            </a:extLst>
          </p:cNvPr>
          <p:cNvPicPr>
            <a:picLocks noChangeAspect="1"/>
          </p:cNvPicPr>
          <p:nvPr/>
        </p:nvPicPr>
        <p:blipFill>
          <a:blip r:embed="rId12"/>
          <a:stretch>
            <a:fillRect/>
          </a:stretch>
        </p:blipFill>
        <p:spPr>
          <a:xfrm>
            <a:off x="1457914" y="5916920"/>
            <a:ext cx="1356936" cy="627583"/>
          </a:xfrm>
          <a:prstGeom prst="rect">
            <a:avLst/>
          </a:prstGeom>
        </p:spPr>
      </p:pic>
      <p:cxnSp>
        <p:nvCxnSpPr>
          <p:cNvPr id="18" name="Rak koppling 17">
            <a:extLst>
              <a:ext uri="{FF2B5EF4-FFF2-40B4-BE49-F238E27FC236}">
                <a16:creationId xmlns:a16="http://schemas.microsoft.com/office/drawing/2014/main" id="{87BA8CCD-F684-7D85-F8A0-5A3D2D14304A}"/>
              </a:ext>
            </a:extLst>
          </p:cNvPr>
          <p:cNvCxnSpPr/>
          <p:nvPr/>
        </p:nvCxnSpPr>
        <p:spPr>
          <a:xfrm>
            <a:off x="474816" y="5603632"/>
            <a:ext cx="11242367" cy="0"/>
          </a:xfrm>
          <a:prstGeom prst="line">
            <a:avLst/>
          </a:prstGeom>
        </p:spPr>
        <p:style>
          <a:lnRef idx="1">
            <a:schemeClr val="accent6"/>
          </a:lnRef>
          <a:fillRef idx="0">
            <a:schemeClr val="accent6"/>
          </a:fillRef>
          <a:effectRef idx="0">
            <a:schemeClr val="accent6"/>
          </a:effectRef>
          <a:fontRef idx="minor">
            <a:schemeClr val="tx1"/>
          </a:fontRef>
        </p:style>
      </p:cxnSp>
      <p:pic>
        <p:nvPicPr>
          <p:cNvPr id="20" name="Bildobjekt 19" descr="En bild som visar skärmbild, symbol, Majorelleblå, Electric blue&#10;&#10;Automatiskt genererad beskrivning">
            <a:extLst>
              <a:ext uri="{FF2B5EF4-FFF2-40B4-BE49-F238E27FC236}">
                <a16:creationId xmlns:a16="http://schemas.microsoft.com/office/drawing/2014/main" id="{EFA70946-B431-8E45-C914-B8C78D128E7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grpSp>
        <p:nvGrpSpPr>
          <p:cNvPr id="7" name="Grupp 6">
            <a:extLst>
              <a:ext uri="{FF2B5EF4-FFF2-40B4-BE49-F238E27FC236}">
                <a16:creationId xmlns:a16="http://schemas.microsoft.com/office/drawing/2014/main" id="{533B6055-8DA1-6673-86E6-1A1AFBD07344}"/>
              </a:ext>
            </a:extLst>
          </p:cNvPr>
          <p:cNvGrpSpPr/>
          <p:nvPr/>
        </p:nvGrpSpPr>
        <p:grpSpPr>
          <a:xfrm>
            <a:off x="150625" y="229656"/>
            <a:ext cx="2361081" cy="783670"/>
            <a:chOff x="150625" y="229656"/>
            <a:chExt cx="2361081" cy="783670"/>
          </a:xfrm>
        </p:grpSpPr>
        <p:pic>
          <p:nvPicPr>
            <p:cNvPr id="11" name="Bildobjekt 10">
              <a:extLst>
                <a:ext uri="{FF2B5EF4-FFF2-40B4-BE49-F238E27FC236}">
                  <a16:creationId xmlns:a16="http://schemas.microsoft.com/office/drawing/2014/main" id="{A5466217-D5A9-403C-0DA0-86FA6841F4DB}"/>
                </a:ext>
              </a:extLst>
            </p:cNvPr>
            <p:cNvPicPr>
              <a:picLocks noChangeAspect="1"/>
            </p:cNvPicPr>
            <p:nvPr/>
          </p:nvPicPr>
          <p:blipFill>
            <a:blip r:embed="rId14"/>
            <a:stretch>
              <a:fillRect/>
            </a:stretch>
          </p:blipFill>
          <p:spPr>
            <a:xfrm>
              <a:off x="150625" y="229656"/>
              <a:ext cx="2361081" cy="783670"/>
            </a:xfrm>
            <a:prstGeom prst="rect">
              <a:avLst/>
            </a:prstGeom>
          </p:spPr>
        </p:pic>
        <p:cxnSp>
          <p:nvCxnSpPr>
            <p:cNvPr id="15" name="Rak koppling 14">
              <a:extLst>
                <a:ext uri="{FF2B5EF4-FFF2-40B4-BE49-F238E27FC236}">
                  <a16:creationId xmlns:a16="http://schemas.microsoft.com/office/drawing/2014/main" id="{BC1F32BF-9B47-84D1-9004-D264977490F1}"/>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sp>
        <p:nvSpPr>
          <p:cNvPr id="16" name="textruta 15">
            <a:extLst>
              <a:ext uri="{FF2B5EF4-FFF2-40B4-BE49-F238E27FC236}">
                <a16:creationId xmlns:a16="http://schemas.microsoft.com/office/drawing/2014/main" id="{EB618F2D-7569-108B-AB86-B514905111B1}"/>
              </a:ext>
            </a:extLst>
          </p:cNvPr>
          <p:cNvSpPr txBox="1"/>
          <p:nvPr/>
        </p:nvSpPr>
        <p:spPr>
          <a:xfrm>
            <a:off x="1645489" y="1997345"/>
            <a:ext cx="8141081" cy="646331"/>
          </a:xfrm>
          <a:prstGeom prst="rect">
            <a:avLst/>
          </a:prstGeom>
          <a:noFill/>
        </p:spPr>
        <p:txBody>
          <a:bodyPr wrap="square" rtlCol="0">
            <a:spAutoFit/>
          </a:bodyPr>
          <a:lstStyle/>
          <a:p>
            <a:r>
              <a:rPr lang="sv-SE" sz="3600" dirty="0">
                <a:latin typeface="Avenir Next LT Pro" panose="020B0504020202020204" pitchFamily="34" charset="0"/>
              </a:rPr>
              <a:t>Samordnare för kunskapsområdena</a:t>
            </a:r>
          </a:p>
        </p:txBody>
      </p:sp>
    </p:spTree>
    <p:extLst>
      <p:ext uri="{BB962C8B-B14F-4D97-AF65-F5344CB8AC3E}">
        <p14:creationId xmlns:p14="http://schemas.microsoft.com/office/powerpoint/2010/main" val="4108265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EC08C3AD-FC0F-07A5-5158-A861AEB344FD}"/>
              </a:ext>
            </a:extLst>
          </p:cNvPr>
          <p:cNvSpPr/>
          <p:nvPr/>
        </p:nvSpPr>
        <p:spPr>
          <a:xfrm>
            <a:off x="0" y="-1169042"/>
            <a:ext cx="12192000" cy="802704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4968858A-D0C5-61FB-4339-CE0D18414B09}"/>
              </a:ext>
            </a:extLst>
          </p:cNvPr>
          <p:cNvSpPr>
            <a:spLocks noGrp="1"/>
          </p:cNvSpPr>
          <p:nvPr>
            <p:ph type="title"/>
          </p:nvPr>
        </p:nvSpPr>
        <p:spPr>
          <a:xfrm>
            <a:off x="2837941" y="502615"/>
            <a:ext cx="8704162" cy="706282"/>
          </a:xfrm>
        </p:spPr>
        <p:txBody>
          <a:bodyPr>
            <a:noAutofit/>
          </a:bodyPr>
          <a:lstStyle/>
          <a:p>
            <a:r>
              <a:rPr lang="sv-SE" sz="3200" dirty="0">
                <a:solidFill>
                  <a:schemeClr val="bg1"/>
                </a:solidFill>
              </a:rPr>
              <a:t>Steg 1: Ta fram utvecklingsagendor som styr det fortsatta arbetet</a:t>
            </a:r>
            <a:endParaRPr lang="sv-SE" sz="3200" dirty="0"/>
          </a:p>
        </p:txBody>
      </p:sp>
      <p:sp>
        <p:nvSpPr>
          <p:cNvPr id="39" name="Platshållare för innehåll 2">
            <a:extLst>
              <a:ext uri="{FF2B5EF4-FFF2-40B4-BE49-F238E27FC236}">
                <a16:creationId xmlns:a16="http://schemas.microsoft.com/office/drawing/2014/main" id="{2DCFDA1D-F7E3-DBA1-E45B-5B85BD549EFB}"/>
              </a:ext>
            </a:extLst>
          </p:cNvPr>
          <p:cNvSpPr>
            <a:spLocks noGrp="1"/>
          </p:cNvSpPr>
          <p:nvPr>
            <p:ph idx="1"/>
          </p:nvPr>
        </p:nvSpPr>
        <p:spPr>
          <a:xfrm>
            <a:off x="253491" y="1963378"/>
            <a:ext cx="5477299" cy="2649157"/>
          </a:xfrm>
        </p:spPr>
        <p:txBody>
          <a:bodyPr>
            <a:noAutofit/>
          </a:bodyPr>
          <a:lstStyle/>
          <a:p>
            <a:pPr marL="342900" indent="-342900">
              <a:lnSpc>
                <a:spcPct val="110000"/>
              </a:lnSpc>
              <a:spcBef>
                <a:spcPts val="0"/>
              </a:spcBef>
              <a:spcAft>
                <a:spcPts val="600"/>
              </a:spcAft>
              <a:buFont typeface="Wingdings" pitchFamily="2" charset="2"/>
              <a:buChar char="§"/>
            </a:pPr>
            <a:r>
              <a:rPr lang="sv-SE" sz="2000" dirty="0">
                <a:solidFill>
                  <a:schemeClr val="bg1"/>
                </a:solidFill>
                <a:latin typeface="Avenir Next LT Pro" panose="020B0504020202020204" pitchFamily="34" charset="77"/>
              </a:rPr>
              <a:t>Långsiktiga målbilder för respektive kunskapsområde och indikatorer som visar vägen</a:t>
            </a:r>
            <a:r>
              <a:rPr lang="sv-SE" sz="2000" b="0" i="0" dirty="0">
                <a:solidFill>
                  <a:schemeClr val="bg1"/>
                </a:solidFill>
                <a:effectLst/>
                <a:latin typeface="Avenir Next LT Pro" panose="020B0504020202020204" pitchFamily="34" charset="77"/>
              </a:rPr>
              <a:t> mot målbilden</a:t>
            </a:r>
          </a:p>
          <a:p>
            <a:pPr marL="342900" indent="-342900">
              <a:lnSpc>
                <a:spcPct val="110000"/>
              </a:lnSpc>
              <a:spcBef>
                <a:spcPts val="0"/>
              </a:spcBef>
              <a:spcAft>
                <a:spcPts val="600"/>
              </a:spcAft>
              <a:buFont typeface="Wingdings" pitchFamily="2" charset="2"/>
              <a:buChar char="§"/>
            </a:pPr>
            <a:r>
              <a:rPr lang="sv-SE" sz="2000" dirty="0">
                <a:solidFill>
                  <a:schemeClr val="bg1"/>
                </a:solidFill>
                <a:latin typeface="Avenir Next LT Pro" panose="020B0504020202020204" pitchFamily="34" charset="77"/>
              </a:rPr>
              <a:t>Agendorna tas fram i samverkan mellan stödsystem, näringsliv, akademi och regionerna</a:t>
            </a:r>
          </a:p>
        </p:txBody>
      </p:sp>
      <p:grpSp>
        <p:nvGrpSpPr>
          <p:cNvPr id="19" name="Grupp 18">
            <a:extLst>
              <a:ext uri="{FF2B5EF4-FFF2-40B4-BE49-F238E27FC236}">
                <a16:creationId xmlns:a16="http://schemas.microsoft.com/office/drawing/2014/main" id="{D096DDB1-1CCF-30A1-77EE-A2BCEDAF55BE}"/>
              </a:ext>
            </a:extLst>
          </p:cNvPr>
          <p:cNvGrpSpPr/>
          <p:nvPr/>
        </p:nvGrpSpPr>
        <p:grpSpPr>
          <a:xfrm>
            <a:off x="5730790" y="1963378"/>
            <a:ext cx="6461210" cy="2688127"/>
            <a:chOff x="5671775" y="1963378"/>
            <a:chExt cx="6461210" cy="2688127"/>
          </a:xfrm>
        </p:grpSpPr>
        <p:sp>
          <p:nvSpPr>
            <p:cNvPr id="4" name="Rektangel: rundade hörn 3">
              <a:extLst>
                <a:ext uri="{FF2B5EF4-FFF2-40B4-BE49-F238E27FC236}">
                  <a16:creationId xmlns:a16="http://schemas.microsoft.com/office/drawing/2014/main" id="{FF78BC9F-DC22-9A01-738D-0ABD5106F77D}"/>
                </a:ext>
              </a:extLst>
            </p:cNvPr>
            <p:cNvSpPr/>
            <p:nvPr/>
          </p:nvSpPr>
          <p:spPr>
            <a:xfrm>
              <a:off x="5917972" y="4058634"/>
              <a:ext cx="5969374" cy="592871"/>
            </a:xfrm>
            <a:prstGeom prst="round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sv-SE" sz="1400">
                  <a:solidFill>
                    <a:schemeClr val="tx1"/>
                  </a:solidFill>
                  <a:latin typeface="Avenir Next LT Pro Demi" panose="020B0704020202020204" pitchFamily="34" charset="0"/>
                </a:rPr>
                <a:t>PLATTFORM FÖR SMART SPECIALISERING SMÅLAND OCH ÖARNA</a:t>
              </a:r>
            </a:p>
          </p:txBody>
        </p:sp>
        <p:grpSp>
          <p:nvGrpSpPr>
            <p:cNvPr id="18" name="Grupp 17">
              <a:extLst>
                <a:ext uri="{FF2B5EF4-FFF2-40B4-BE49-F238E27FC236}">
                  <a16:creationId xmlns:a16="http://schemas.microsoft.com/office/drawing/2014/main" id="{2ABECD0F-13D1-E0EB-70F9-D03C43A56D9F}"/>
                </a:ext>
              </a:extLst>
            </p:cNvPr>
            <p:cNvGrpSpPr/>
            <p:nvPr/>
          </p:nvGrpSpPr>
          <p:grpSpPr>
            <a:xfrm>
              <a:off x="5671775" y="1971723"/>
              <a:ext cx="1620000" cy="1587303"/>
              <a:chOff x="1782152" y="2720664"/>
              <a:chExt cx="1620000" cy="1587303"/>
            </a:xfrm>
          </p:grpSpPr>
          <p:sp>
            <p:nvSpPr>
              <p:cNvPr id="13" name="Rektangel: vikt hörn 12">
                <a:extLst>
                  <a:ext uri="{FF2B5EF4-FFF2-40B4-BE49-F238E27FC236}">
                    <a16:creationId xmlns:a16="http://schemas.microsoft.com/office/drawing/2014/main" id="{60F379EB-5B5B-2CC6-3D61-1379A0A38B83}"/>
                  </a:ext>
                </a:extLst>
              </p:cNvPr>
              <p:cNvSpPr/>
              <p:nvPr/>
            </p:nvSpPr>
            <p:spPr>
              <a:xfrm rot="16200000">
                <a:off x="1798501" y="2950513"/>
                <a:ext cx="1587303" cy="1127606"/>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FFAC037A-6F02-64AC-43A7-EB80FD58A224}"/>
                  </a:ext>
                </a:extLst>
              </p:cNvPr>
              <p:cNvSpPr/>
              <p:nvPr/>
            </p:nvSpPr>
            <p:spPr>
              <a:xfrm>
                <a:off x="1782152" y="3108488"/>
                <a:ext cx="1620000" cy="504000"/>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200">
                    <a:solidFill>
                      <a:schemeClr val="tx1"/>
                    </a:solidFill>
                    <a:latin typeface="Avenir Next LT Pro Demi" panose="020B0704020202020204" pitchFamily="34" charset="0"/>
                  </a:rPr>
                  <a:t>Utvecklings-</a:t>
                </a:r>
              </a:p>
              <a:p>
                <a:pPr algn="ctr"/>
                <a:r>
                  <a:rPr lang="sv-SE" sz="1200">
                    <a:solidFill>
                      <a:schemeClr val="tx1"/>
                    </a:solidFill>
                    <a:latin typeface="Avenir Next LT Pro Demi" panose="020B0704020202020204" pitchFamily="34" charset="0"/>
                  </a:rPr>
                  <a:t>agenda</a:t>
                </a:r>
              </a:p>
              <a:p>
                <a:pPr algn="ctr"/>
                <a:r>
                  <a:rPr lang="sv-SE" sz="1600">
                    <a:solidFill>
                      <a:schemeClr val="tx1"/>
                    </a:solidFill>
                    <a:latin typeface="Avenir Next LT Pro Demi" panose="020B0704020202020204" pitchFamily="34" charset="0"/>
                  </a:rPr>
                  <a:t> </a:t>
                </a:r>
                <a:endParaRPr lang="sv-SE" sz="1200">
                  <a:solidFill>
                    <a:schemeClr val="tx1"/>
                  </a:solidFill>
                  <a:latin typeface="Avenir Next LT Pro Demi" panose="020B0704020202020204" pitchFamily="34" charset="0"/>
                </a:endParaRPr>
              </a:p>
              <a:p>
                <a:pPr algn="ctr"/>
                <a:r>
                  <a:rPr lang="sv-SE" sz="1200">
                    <a:solidFill>
                      <a:schemeClr val="tx1"/>
                    </a:solidFill>
                    <a:latin typeface="Avenir Next LT Pro Demi" panose="020B0704020202020204" pitchFamily="34" charset="0"/>
                  </a:rPr>
                  <a:t>LIVSMEDEL</a:t>
                </a:r>
                <a:endParaRPr lang="sv-SE" sz="1600">
                  <a:solidFill>
                    <a:schemeClr val="tx1"/>
                  </a:solidFill>
                  <a:latin typeface="Avenir Next LT Pro Demi" panose="020B0704020202020204" pitchFamily="34" charset="0"/>
                </a:endParaRPr>
              </a:p>
            </p:txBody>
          </p:sp>
        </p:grpSp>
        <p:grpSp>
          <p:nvGrpSpPr>
            <p:cNvPr id="17" name="Grupp 16">
              <a:extLst>
                <a:ext uri="{FF2B5EF4-FFF2-40B4-BE49-F238E27FC236}">
                  <a16:creationId xmlns:a16="http://schemas.microsoft.com/office/drawing/2014/main" id="{D4F884E3-469B-2C12-378F-3255E71732D7}"/>
                </a:ext>
              </a:extLst>
            </p:cNvPr>
            <p:cNvGrpSpPr/>
            <p:nvPr/>
          </p:nvGrpSpPr>
          <p:grpSpPr>
            <a:xfrm>
              <a:off x="6884810" y="1971722"/>
              <a:ext cx="1620000" cy="1587303"/>
              <a:chOff x="3360480" y="2720663"/>
              <a:chExt cx="1620000" cy="1587303"/>
            </a:xfrm>
          </p:grpSpPr>
          <p:sp>
            <p:nvSpPr>
              <p:cNvPr id="5" name="Rektangel: vikt hörn 4">
                <a:extLst>
                  <a:ext uri="{FF2B5EF4-FFF2-40B4-BE49-F238E27FC236}">
                    <a16:creationId xmlns:a16="http://schemas.microsoft.com/office/drawing/2014/main" id="{5EFBCAA0-593E-6C38-0454-9E443ED44598}"/>
                  </a:ext>
                </a:extLst>
              </p:cNvPr>
              <p:cNvSpPr/>
              <p:nvPr/>
            </p:nvSpPr>
            <p:spPr>
              <a:xfrm rot="16200000">
                <a:off x="3376829" y="2950512"/>
                <a:ext cx="1587303" cy="1127606"/>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1FF7CC41-A556-D91F-4F21-5AD65A04B3F5}"/>
                  </a:ext>
                </a:extLst>
              </p:cNvPr>
              <p:cNvSpPr/>
              <p:nvPr/>
            </p:nvSpPr>
            <p:spPr>
              <a:xfrm>
                <a:off x="3360480" y="3108487"/>
                <a:ext cx="1620000" cy="504000"/>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200">
                    <a:solidFill>
                      <a:schemeClr val="tx1"/>
                    </a:solidFill>
                    <a:latin typeface="Avenir Next LT Pro Demi" panose="020B0704020202020204" pitchFamily="34" charset="0"/>
                  </a:rPr>
                  <a:t>Utvecklings-</a:t>
                </a:r>
              </a:p>
              <a:p>
                <a:pPr algn="ctr"/>
                <a:r>
                  <a:rPr lang="sv-SE" sz="1200">
                    <a:solidFill>
                      <a:schemeClr val="tx1"/>
                    </a:solidFill>
                    <a:latin typeface="Avenir Next LT Pro Demi" panose="020B0704020202020204" pitchFamily="34" charset="0"/>
                  </a:rPr>
                  <a:t>agenda</a:t>
                </a:r>
              </a:p>
              <a:p>
                <a:pPr algn="ctr"/>
                <a:endParaRPr lang="sv-SE" sz="1200">
                  <a:solidFill>
                    <a:schemeClr val="tx1"/>
                  </a:solidFill>
                  <a:latin typeface="Avenir Next LT Pro Demi" panose="020B0704020202020204" pitchFamily="34" charset="0"/>
                </a:endParaRPr>
              </a:p>
              <a:p>
                <a:pPr algn="ctr"/>
                <a:r>
                  <a:rPr lang="sv-SE" sz="1200">
                    <a:solidFill>
                      <a:schemeClr val="tx1"/>
                    </a:solidFill>
                    <a:latin typeface="Avenir Next LT Pro Demi" panose="020B0704020202020204" pitchFamily="34" charset="0"/>
                  </a:rPr>
                  <a:t>SKOG </a:t>
                </a:r>
              </a:p>
              <a:p>
                <a:pPr algn="ctr"/>
                <a:r>
                  <a:rPr lang="sv-SE" sz="1200">
                    <a:solidFill>
                      <a:schemeClr val="tx1"/>
                    </a:solidFill>
                    <a:latin typeface="Avenir Next LT Pro Demi" panose="020B0704020202020204" pitchFamily="34" charset="0"/>
                  </a:rPr>
                  <a:t>OCH TRÄ</a:t>
                </a:r>
                <a:endParaRPr lang="sv-SE" sz="1600">
                  <a:solidFill>
                    <a:schemeClr val="tx1"/>
                  </a:solidFill>
                  <a:latin typeface="Avenir Next LT Pro Demi" panose="020B0704020202020204" pitchFamily="34" charset="0"/>
                </a:endParaRPr>
              </a:p>
            </p:txBody>
          </p:sp>
        </p:grpSp>
        <p:grpSp>
          <p:nvGrpSpPr>
            <p:cNvPr id="15" name="Grupp 14">
              <a:extLst>
                <a:ext uri="{FF2B5EF4-FFF2-40B4-BE49-F238E27FC236}">
                  <a16:creationId xmlns:a16="http://schemas.microsoft.com/office/drawing/2014/main" id="{284DDDD9-7530-F4C4-7C2F-DB56E79A2660}"/>
                </a:ext>
              </a:extLst>
            </p:cNvPr>
            <p:cNvGrpSpPr/>
            <p:nvPr/>
          </p:nvGrpSpPr>
          <p:grpSpPr>
            <a:xfrm>
              <a:off x="10512985" y="1971723"/>
              <a:ext cx="1620000" cy="1587303"/>
              <a:chOff x="8125606" y="2720663"/>
              <a:chExt cx="1620000" cy="1587303"/>
            </a:xfrm>
          </p:grpSpPr>
          <p:sp>
            <p:nvSpPr>
              <p:cNvPr id="7" name="Rektangel: vikt hörn 6">
                <a:extLst>
                  <a:ext uri="{FF2B5EF4-FFF2-40B4-BE49-F238E27FC236}">
                    <a16:creationId xmlns:a16="http://schemas.microsoft.com/office/drawing/2014/main" id="{2D548159-D1E2-CB8D-17FB-731436A097E0}"/>
                  </a:ext>
                </a:extLst>
              </p:cNvPr>
              <p:cNvSpPr/>
              <p:nvPr/>
            </p:nvSpPr>
            <p:spPr>
              <a:xfrm rot="16200000">
                <a:off x="8141955" y="2950512"/>
                <a:ext cx="1587303" cy="1127606"/>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FDAF8B63-2F14-44AE-5206-4340EC5823EC}"/>
                  </a:ext>
                </a:extLst>
              </p:cNvPr>
              <p:cNvSpPr/>
              <p:nvPr/>
            </p:nvSpPr>
            <p:spPr>
              <a:xfrm>
                <a:off x="8125606" y="3108487"/>
                <a:ext cx="1620000" cy="504000"/>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200">
                    <a:solidFill>
                      <a:schemeClr val="tx1"/>
                    </a:solidFill>
                    <a:latin typeface="Avenir Next LT Pro Demi" panose="020B0704020202020204" pitchFamily="34" charset="0"/>
                  </a:rPr>
                  <a:t>Utvecklings-</a:t>
                </a:r>
              </a:p>
              <a:p>
                <a:pPr algn="ctr"/>
                <a:r>
                  <a:rPr lang="sv-SE" sz="1200">
                    <a:solidFill>
                      <a:schemeClr val="tx1"/>
                    </a:solidFill>
                    <a:latin typeface="Avenir Next LT Pro Demi" panose="020B0704020202020204" pitchFamily="34" charset="0"/>
                  </a:rPr>
                  <a:t>agenda</a:t>
                </a:r>
              </a:p>
              <a:p>
                <a:pPr algn="ctr"/>
                <a:endParaRPr lang="sv-SE" sz="1200">
                  <a:solidFill>
                    <a:schemeClr val="tx1"/>
                  </a:solidFill>
                  <a:latin typeface="Avenir Next LT Pro Demi" panose="020B0704020202020204" pitchFamily="34" charset="0"/>
                </a:endParaRPr>
              </a:p>
              <a:p>
                <a:pPr algn="ctr"/>
                <a:r>
                  <a:rPr lang="sv-SE" sz="1200">
                    <a:solidFill>
                      <a:schemeClr val="tx1"/>
                    </a:solidFill>
                    <a:latin typeface="Avenir Next LT Pro Demi" panose="020B0704020202020204" pitchFamily="34" charset="0"/>
                  </a:rPr>
                  <a:t>INDUSTRIELL UTVECKLING</a:t>
                </a:r>
                <a:endParaRPr lang="sv-SE" sz="1600">
                  <a:solidFill>
                    <a:schemeClr val="tx1"/>
                  </a:solidFill>
                  <a:latin typeface="Avenir Next LT Pro Demi" panose="020B0704020202020204" pitchFamily="34" charset="0"/>
                </a:endParaRPr>
              </a:p>
            </p:txBody>
          </p:sp>
        </p:grpSp>
        <p:grpSp>
          <p:nvGrpSpPr>
            <p:cNvPr id="14" name="Grupp 13">
              <a:extLst>
                <a:ext uri="{FF2B5EF4-FFF2-40B4-BE49-F238E27FC236}">
                  <a16:creationId xmlns:a16="http://schemas.microsoft.com/office/drawing/2014/main" id="{B30C566B-5C5C-F607-5EC6-DF7A98A62B47}"/>
                </a:ext>
              </a:extLst>
            </p:cNvPr>
            <p:cNvGrpSpPr/>
            <p:nvPr/>
          </p:nvGrpSpPr>
          <p:grpSpPr>
            <a:xfrm>
              <a:off x="9310880" y="1963378"/>
              <a:ext cx="1620000" cy="1587305"/>
              <a:chOff x="6636013" y="2720664"/>
              <a:chExt cx="1620000" cy="1587305"/>
            </a:xfrm>
          </p:grpSpPr>
          <p:sp>
            <p:nvSpPr>
              <p:cNvPr id="9" name="Rektangel: vikt hörn 8">
                <a:extLst>
                  <a:ext uri="{FF2B5EF4-FFF2-40B4-BE49-F238E27FC236}">
                    <a16:creationId xmlns:a16="http://schemas.microsoft.com/office/drawing/2014/main" id="{1D7126AC-9650-C250-3FAA-36EAD6B104A6}"/>
                  </a:ext>
                </a:extLst>
              </p:cNvPr>
              <p:cNvSpPr/>
              <p:nvPr/>
            </p:nvSpPr>
            <p:spPr>
              <a:xfrm rot="16200000">
                <a:off x="6652361" y="2950514"/>
                <a:ext cx="1587305" cy="1127606"/>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88456391-93C4-99D4-7DA5-7E569E23705F}"/>
                  </a:ext>
                </a:extLst>
              </p:cNvPr>
              <p:cNvSpPr/>
              <p:nvPr/>
            </p:nvSpPr>
            <p:spPr>
              <a:xfrm>
                <a:off x="6636013" y="3108487"/>
                <a:ext cx="1620000" cy="504001"/>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200">
                    <a:solidFill>
                      <a:schemeClr val="tx1"/>
                    </a:solidFill>
                    <a:latin typeface="Avenir Next LT Pro Demi" panose="020B0704020202020204" pitchFamily="34" charset="0"/>
                  </a:rPr>
                  <a:t>Utvecklings-</a:t>
                </a:r>
              </a:p>
              <a:p>
                <a:pPr algn="ctr"/>
                <a:r>
                  <a:rPr lang="sv-SE" sz="1200">
                    <a:solidFill>
                      <a:schemeClr val="tx1"/>
                    </a:solidFill>
                    <a:latin typeface="Avenir Next LT Pro Demi" panose="020B0704020202020204" pitchFamily="34" charset="0"/>
                  </a:rPr>
                  <a:t>agenda</a:t>
                </a:r>
              </a:p>
              <a:p>
                <a:pPr algn="ctr"/>
                <a:endParaRPr lang="sv-SE" sz="1200">
                  <a:solidFill>
                    <a:schemeClr val="tx1"/>
                  </a:solidFill>
                  <a:latin typeface="Avenir Next LT Pro Demi" panose="020B0704020202020204" pitchFamily="34" charset="0"/>
                </a:endParaRPr>
              </a:p>
              <a:p>
                <a:pPr algn="ctr"/>
                <a:r>
                  <a:rPr lang="sv-SE" sz="1200">
                    <a:solidFill>
                      <a:schemeClr val="tx1"/>
                    </a:solidFill>
                    <a:latin typeface="Avenir Next LT Pro Demi" panose="020B0704020202020204" pitchFamily="34" charset="0"/>
                  </a:rPr>
                  <a:t>BESÖKS-</a:t>
                </a:r>
                <a:br>
                  <a:rPr lang="sv-SE" sz="1200">
                    <a:solidFill>
                      <a:schemeClr val="tx1"/>
                    </a:solidFill>
                    <a:latin typeface="Avenir Next LT Pro Demi" panose="020B0704020202020204" pitchFamily="34" charset="0"/>
                  </a:rPr>
                </a:br>
                <a:r>
                  <a:rPr lang="sv-SE" sz="1200">
                    <a:solidFill>
                      <a:schemeClr val="tx1"/>
                    </a:solidFill>
                    <a:latin typeface="Avenir Next LT Pro Demi" panose="020B0704020202020204" pitchFamily="34" charset="0"/>
                  </a:rPr>
                  <a:t>NÄRING</a:t>
                </a:r>
                <a:endParaRPr lang="sv-SE" sz="1600">
                  <a:solidFill>
                    <a:schemeClr val="tx1"/>
                  </a:solidFill>
                  <a:latin typeface="Avenir Next LT Pro Demi" panose="020B0704020202020204" pitchFamily="34" charset="0"/>
                </a:endParaRPr>
              </a:p>
            </p:txBody>
          </p:sp>
        </p:grpSp>
        <p:grpSp>
          <p:nvGrpSpPr>
            <p:cNvPr id="16" name="Grupp 15">
              <a:extLst>
                <a:ext uri="{FF2B5EF4-FFF2-40B4-BE49-F238E27FC236}">
                  <a16:creationId xmlns:a16="http://schemas.microsoft.com/office/drawing/2014/main" id="{8AC33C3B-7B6E-90F2-BC31-05EA2AD5F067}"/>
                </a:ext>
              </a:extLst>
            </p:cNvPr>
            <p:cNvGrpSpPr/>
            <p:nvPr/>
          </p:nvGrpSpPr>
          <p:grpSpPr>
            <a:xfrm>
              <a:off x="8097845" y="1963379"/>
              <a:ext cx="1620000" cy="1587303"/>
              <a:chOff x="5000555" y="2744920"/>
              <a:chExt cx="1620000" cy="1587303"/>
            </a:xfrm>
          </p:grpSpPr>
          <p:sp>
            <p:nvSpPr>
              <p:cNvPr id="11" name="Rektangel: vikt hörn 10">
                <a:extLst>
                  <a:ext uri="{FF2B5EF4-FFF2-40B4-BE49-F238E27FC236}">
                    <a16:creationId xmlns:a16="http://schemas.microsoft.com/office/drawing/2014/main" id="{7249A6BE-9E42-8F7C-3CEC-F4F08142DEA8}"/>
                  </a:ext>
                </a:extLst>
              </p:cNvPr>
              <p:cNvSpPr/>
              <p:nvPr/>
            </p:nvSpPr>
            <p:spPr>
              <a:xfrm rot="16200000">
                <a:off x="5016904" y="2974769"/>
                <a:ext cx="1587303" cy="1127606"/>
              </a:xfrm>
              <a:prstGeom prst="foldedCorner">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EF97033B-BE0D-9317-562F-0FD87C35938C}"/>
                  </a:ext>
                </a:extLst>
              </p:cNvPr>
              <p:cNvSpPr/>
              <p:nvPr/>
            </p:nvSpPr>
            <p:spPr>
              <a:xfrm>
                <a:off x="5000555" y="3132743"/>
                <a:ext cx="1620000" cy="504001"/>
              </a:xfrm>
              <a:prstGeom prst="rect">
                <a:avLst/>
              </a:prstGeom>
              <a:noFill/>
              <a:ln w="25400">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200">
                    <a:solidFill>
                      <a:schemeClr val="tx1"/>
                    </a:solidFill>
                    <a:latin typeface="Avenir Next LT Pro Demi" panose="020B0704020202020204" pitchFamily="34" charset="0"/>
                  </a:rPr>
                  <a:t>Utvecklings-</a:t>
                </a:r>
              </a:p>
              <a:p>
                <a:pPr algn="ctr"/>
                <a:r>
                  <a:rPr lang="sv-SE" sz="1200">
                    <a:solidFill>
                      <a:schemeClr val="tx1"/>
                    </a:solidFill>
                    <a:latin typeface="Avenir Next LT Pro Demi" panose="020B0704020202020204" pitchFamily="34" charset="0"/>
                  </a:rPr>
                  <a:t>agenda</a:t>
                </a:r>
              </a:p>
              <a:p>
                <a:pPr algn="ctr"/>
                <a:r>
                  <a:rPr lang="sv-SE" sz="500">
                    <a:solidFill>
                      <a:schemeClr val="tx1"/>
                    </a:solidFill>
                    <a:latin typeface="Avenir Next LT Pro Demi" panose="020B0704020202020204" pitchFamily="34" charset="0"/>
                  </a:rPr>
                  <a:t>  </a:t>
                </a:r>
              </a:p>
              <a:p>
                <a:pPr algn="ctr"/>
                <a:r>
                  <a:rPr lang="sv-SE" sz="1200">
                    <a:solidFill>
                      <a:schemeClr val="tx1"/>
                    </a:solidFill>
                    <a:latin typeface="Avenir Next LT Pro Demi" panose="020B0704020202020204" pitchFamily="34" charset="0"/>
                  </a:rPr>
                  <a:t>DIGITAL </a:t>
                </a:r>
                <a:br>
                  <a:rPr lang="sv-SE" sz="1200">
                    <a:solidFill>
                      <a:schemeClr val="tx1"/>
                    </a:solidFill>
                    <a:latin typeface="Avenir Next LT Pro Demi" panose="020B0704020202020204" pitchFamily="34" charset="0"/>
                  </a:rPr>
                </a:br>
                <a:r>
                  <a:rPr lang="sv-SE" sz="1200">
                    <a:solidFill>
                      <a:schemeClr val="tx1"/>
                    </a:solidFill>
                    <a:latin typeface="Avenir Next LT Pro Demi" panose="020B0704020202020204" pitchFamily="34" charset="0"/>
                  </a:rPr>
                  <a:t>TJÄNSTE-UTVECKLING</a:t>
                </a:r>
                <a:endParaRPr lang="sv-SE" sz="1600">
                  <a:solidFill>
                    <a:schemeClr val="tx1"/>
                  </a:solidFill>
                  <a:latin typeface="Avenir Next LT Pro Demi" panose="020B0704020202020204" pitchFamily="34" charset="0"/>
                </a:endParaRPr>
              </a:p>
            </p:txBody>
          </p:sp>
        </p:grpSp>
        <p:cxnSp>
          <p:nvCxnSpPr>
            <p:cNvPr id="21" name="Rak pilkoppling 20">
              <a:extLst>
                <a:ext uri="{FF2B5EF4-FFF2-40B4-BE49-F238E27FC236}">
                  <a16:creationId xmlns:a16="http://schemas.microsoft.com/office/drawing/2014/main" id="{F03F1664-25F8-10B7-AEE3-ABAFD7E76E4C}"/>
                </a:ext>
              </a:extLst>
            </p:cNvPr>
            <p:cNvCxnSpPr/>
            <p:nvPr/>
          </p:nvCxnSpPr>
          <p:spPr>
            <a:xfrm flipV="1">
              <a:off x="7707911" y="3690995"/>
              <a:ext cx="0" cy="2364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Rak pilkoppling 21">
              <a:extLst>
                <a:ext uri="{FF2B5EF4-FFF2-40B4-BE49-F238E27FC236}">
                  <a16:creationId xmlns:a16="http://schemas.microsoft.com/office/drawing/2014/main" id="{C9C47C50-4A5B-6DD0-3AD6-00B27CD3BAF3}"/>
                </a:ext>
              </a:extLst>
            </p:cNvPr>
            <p:cNvCxnSpPr>
              <a:cxnSpLocks/>
            </p:cNvCxnSpPr>
            <p:nvPr/>
          </p:nvCxnSpPr>
          <p:spPr>
            <a:xfrm flipV="1">
              <a:off x="6558418" y="3690995"/>
              <a:ext cx="0" cy="2364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Rak pilkoppling 23">
              <a:extLst>
                <a:ext uri="{FF2B5EF4-FFF2-40B4-BE49-F238E27FC236}">
                  <a16:creationId xmlns:a16="http://schemas.microsoft.com/office/drawing/2014/main" id="{D8F9081D-C48D-FA88-86EC-BEBFAF42CE42}"/>
                </a:ext>
              </a:extLst>
            </p:cNvPr>
            <p:cNvCxnSpPr>
              <a:cxnSpLocks/>
            </p:cNvCxnSpPr>
            <p:nvPr/>
          </p:nvCxnSpPr>
          <p:spPr>
            <a:xfrm flipV="1">
              <a:off x="8953080" y="3679506"/>
              <a:ext cx="0" cy="2364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id="{7F50F748-D890-3B40-2608-7B58C0E53826}"/>
                </a:ext>
              </a:extLst>
            </p:cNvPr>
            <p:cNvCxnSpPr>
              <a:cxnSpLocks/>
            </p:cNvCxnSpPr>
            <p:nvPr/>
          </p:nvCxnSpPr>
          <p:spPr>
            <a:xfrm flipV="1">
              <a:off x="10196412" y="3679506"/>
              <a:ext cx="0" cy="2364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Rak pilkoppling 25">
              <a:extLst>
                <a:ext uri="{FF2B5EF4-FFF2-40B4-BE49-F238E27FC236}">
                  <a16:creationId xmlns:a16="http://schemas.microsoft.com/office/drawing/2014/main" id="{D3D3EEFA-E958-AFE8-3297-3CF0C5AD45A2}"/>
                </a:ext>
              </a:extLst>
            </p:cNvPr>
            <p:cNvCxnSpPr>
              <a:cxnSpLocks/>
            </p:cNvCxnSpPr>
            <p:nvPr/>
          </p:nvCxnSpPr>
          <p:spPr>
            <a:xfrm flipV="1">
              <a:off x="11322985" y="3679506"/>
              <a:ext cx="0" cy="236428"/>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Bildobjekt 22">
            <a:extLst>
              <a:ext uri="{FF2B5EF4-FFF2-40B4-BE49-F238E27FC236}">
                <a16:creationId xmlns:a16="http://schemas.microsoft.com/office/drawing/2014/main" id="{6DEFF5BA-C9EC-E50F-50A5-1CB8C3B87159}"/>
              </a:ext>
            </a:extLst>
          </p:cNvPr>
          <p:cNvPicPr>
            <a:picLocks noChangeAspect="1"/>
          </p:cNvPicPr>
          <p:nvPr/>
        </p:nvPicPr>
        <p:blipFill>
          <a:blip r:embed="rId3"/>
          <a:stretch>
            <a:fillRect/>
          </a:stretch>
        </p:blipFill>
        <p:spPr>
          <a:xfrm>
            <a:off x="150625" y="229656"/>
            <a:ext cx="2361081" cy="783670"/>
          </a:xfrm>
          <a:prstGeom prst="rect">
            <a:avLst/>
          </a:prstGeom>
          <a:ln>
            <a:noFill/>
          </a:ln>
        </p:spPr>
        <p:style>
          <a:lnRef idx="2">
            <a:schemeClr val="dk1"/>
          </a:lnRef>
          <a:fillRef idx="1">
            <a:schemeClr val="lt1"/>
          </a:fillRef>
          <a:effectRef idx="0">
            <a:schemeClr val="dk1"/>
          </a:effectRef>
          <a:fontRef idx="minor">
            <a:schemeClr val="dk1"/>
          </a:fontRef>
        </p:style>
      </p:pic>
      <p:cxnSp>
        <p:nvCxnSpPr>
          <p:cNvPr id="27" name="Rak koppling 26">
            <a:extLst>
              <a:ext uri="{FF2B5EF4-FFF2-40B4-BE49-F238E27FC236}">
                <a16:creationId xmlns:a16="http://schemas.microsoft.com/office/drawing/2014/main" id="{A63C5605-5D52-D1AF-D676-802B12C020C4}"/>
              </a:ext>
            </a:extLst>
          </p:cNvPr>
          <p:cNvCxnSpPr/>
          <p:nvPr/>
        </p:nvCxnSpPr>
        <p:spPr>
          <a:xfrm>
            <a:off x="555585" y="659757"/>
            <a:ext cx="1527858" cy="0"/>
          </a:xfrm>
          <a:prstGeom prst="line">
            <a:avLst/>
          </a:prstGeom>
        </p:spPr>
        <p:style>
          <a:lnRef idx="2">
            <a:schemeClr val="dk1"/>
          </a:lnRef>
          <a:fillRef idx="1">
            <a:schemeClr val="lt1"/>
          </a:fillRef>
          <a:effectRef idx="0">
            <a:schemeClr val="dk1"/>
          </a:effectRef>
          <a:fontRef idx="minor">
            <a:schemeClr val="dk1"/>
          </a:fontRef>
        </p:style>
      </p:cxnSp>
    </p:spTree>
    <p:extLst>
      <p:ext uri="{BB962C8B-B14F-4D97-AF65-F5344CB8AC3E}">
        <p14:creationId xmlns:p14="http://schemas.microsoft.com/office/powerpoint/2010/main" val="336593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D621BE6-230B-0CE7-0569-F37DB6B81836}"/>
              </a:ext>
            </a:extLst>
          </p:cNvPr>
          <p:cNvSpPr/>
          <p:nvPr/>
        </p:nvSpPr>
        <p:spPr>
          <a:xfrm>
            <a:off x="0" y="1452623"/>
            <a:ext cx="12192000" cy="47456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400" dirty="0">
                <a:latin typeface="Avenir Next LT Pro Demi" panose="020B0704020202020204" pitchFamily="34" charset="0"/>
              </a:rPr>
              <a:t>Partnerskap för att</a:t>
            </a:r>
          </a:p>
          <a:p>
            <a:pPr algn="ctr"/>
            <a:r>
              <a:rPr lang="sv-SE" sz="4400" dirty="0">
                <a:latin typeface="Avenir Next LT Pro Demi" panose="020B0704020202020204" pitchFamily="34" charset="0"/>
              </a:rPr>
              <a:t>öka </a:t>
            </a:r>
            <a:r>
              <a:rPr lang="sv-SE" sz="4400" i="1" dirty="0">
                <a:latin typeface="Avenir Next LT Pro Demi" panose="020B0704020202020204" pitchFamily="34" charset="0"/>
              </a:rPr>
              <a:t>innovationsförmågan</a:t>
            </a:r>
            <a:r>
              <a:rPr lang="sv-SE" sz="4400" dirty="0">
                <a:latin typeface="Avenir Next LT Pro Demi" panose="020B0704020202020204" pitchFamily="34" charset="0"/>
              </a:rPr>
              <a:t> och stärka </a:t>
            </a:r>
            <a:r>
              <a:rPr lang="sv-SE" sz="4400" i="1" dirty="0">
                <a:latin typeface="Avenir Next LT Pro Demi" panose="020B0704020202020204" pitchFamily="34" charset="0"/>
              </a:rPr>
              <a:t>konkurrenskraften</a:t>
            </a:r>
            <a:endParaRPr lang="sv-SE" dirty="0">
              <a:latin typeface="Avenir Next LT Pro Demi" panose="020B0704020202020204" pitchFamily="34" charset="0"/>
            </a:endParaRPr>
          </a:p>
        </p:txBody>
      </p:sp>
      <p:pic>
        <p:nvPicPr>
          <p:cNvPr id="4" name="Bildobjekt 3" descr="En bild som visar skärmbild, symbol, Majorelleblå, Electric blue&#10;&#10;Automatiskt genererad beskrivning">
            <a:extLst>
              <a:ext uri="{FF2B5EF4-FFF2-40B4-BE49-F238E27FC236}">
                <a16:creationId xmlns:a16="http://schemas.microsoft.com/office/drawing/2014/main" id="{1DB37EC1-0F59-0BCF-5FA9-C8A3140A9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grpSp>
        <p:nvGrpSpPr>
          <p:cNvPr id="5" name="Grupp 4">
            <a:extLst>
              <a:ext uri="{FF2B5EF4-FFF2-40B4-BE49-F238E27FC236}">
                <a16:creationId xmlns:a16="http://schemas.microsoft.com/office/drawing/2014/main" id="{445B6B4A-F0DE-9F52-6E99-A011FB4DC674}"/>
              </a:ext>
            </a:extLst>
          </p:cNvPr>
          <p:cNvGrpSpPr/>
          <p:nvPr/>
        </p:nvGrpSpPr>
        <p:grpSpPr>
          <a:xfrm>
            <a:off x="150625" y="229656"/>
            <a:ext cx="2361081" cy="783670"/>
            <a:chOff x="150625" y="229656"/>
            <a:chExt cx="2361081" cy="783670"/>
          </a:xfrm>
        </p:grpSpPr>
        <p:pic>
          <p:nvPicPr>
            <p:cNvPr id="6" name="Bildobjekt 5">
              <a:extLst>
                <a:ext uri="{FF2B5EF4-FFF2-40B4-BE49-F238E27FC236}">
                  <a16:creationId xmlns:a16="http://schemas.microsoft.com/office/drawing/2014/main" id="{2EC5956D-FEE7-9F89-9996-3CAEE496B858}"/>
                </a:ext>
              </a:extLst>
            </p:cNvPr>
            <p:cNvPicPr>
              <a:picLocks noChangeAspect="1"/>
            </p:cNvPicPr>
            <p:nvPr/>
          </p:nvPicPr>
          <p:blipFill>
            <a:blip r:embed="rId4"/>
            <a:stretch>
              <a:fillRect/>
            </a:stretch>
          </p:blipFill>
          <p:spPr>
            <a:xfrm>
              <a:off x="150625" y="229656"/>
              <a:ext cx="2361081" cy="783670"/>
            </a:xfrm>
            <a:prstGeom prst="rect">
              <a:avLst/>
            </a:prstGeom>
          </p:spPr>
        </p:pic>
        <p:cxnSp>
          <p:nvCxnSpPr>
            <p:cNvPr id="7" name="Rak koppling 6">
              <a:extLst>
                <a:ext uri="{FF2B5EF4-FFF2-40B4-BE49-F238E27FC236}">
                  <a16:creationId xmlns:a16="http://schemas.microsoft.com/office/drawing/2014/main" id="{8085EF34-39E5-EC00-51AE-2DA61211D224}"/>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3964293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Bildobjekt 3" descr="En bild som visar skärmbild, symbol, Majorelleblå, Electric blue&#10;&#10;Automatiskt genererad beskrivning">
            <a:extLst>
              <a:ext uri="{FF2B5EF4-FFF2-40B4-BE49-F238E27FC236}">
                <a16:creationId xmlns:a16="http://schemas.microsoft.com/office/drawing/2014/main" id="{7000D21C-99E5-7303-3116-DF772682B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grpSp>
        <p:nvGrpSpPr>
          <p:cNvPr id="8" name="Grupp 7">
            <a:extLst>
              <a:ext uri="{FF2B5EF4-FFF2-40B4-BE49-F238E27FC236}">
                <a16:creationId xmlns:a16="http://schemas.microsoft.com/office/drawing/2014/main" id="{1684F8B8-D45E-CE8F-E213-CCB3AC3B9B61}"/>
              </a:ext>
            </a:extLst>
          </p:cNvPr>
          <p:cNvGrpSpPr/>
          <p:nvPr/>
        </p:nvGrpSpPr>
        <p:grpSpPr>
          <a:xfrm>
            <a:off x="150625" y="229656"/>
            <a:ext cx="2361081" cy="783670"/>
            <a:chOff x="150625" y="229656"/>
            <a:chExt cx="2361081" cy="783670"/>
          </a:xfrm>
        </p:grpSpPr>
        <p:pic>
          <p:nvPicPr>
            <p:cNvPr id="5" name="Bildobjekt 4">
              <a:extLst>
                <a:ext uri="{FF2B5EF4-FFF2-40B4-BE49-F238E27FC236}">
                  <a16:creationId xmlns:a16="http://schemas.microsoft.com/office/drawing/2014/main" id="{9DCBD06E-799C-28FF-53A8-4A3620868020}"/>
                </a:ext>
              </a:extLst>
            </p:cNvPr>
            <p:cNvPicPr>
              <a:picLocks noChangeAspect="1"/>
            </p:cNvPicPr>
            <p:nvPr/>
          </p:nvPicPr>
          <p:blipFill>
            <a:blip r:embed="rId4"/>
            <a:stretch>
              <a:fillRect/>
            </a:stretch>
          </p:blipFill>
          <p:spPr>
            <a:xfrm>
              <a:off x="150625" y="229656"/>
              <a:ext cx="2361081" cy="783670"/>
            </a:xfrm>
            <a:prstGeom prst="rect">
              <a:avLst/>
            </a:prstGeom>
          </p:spPr>
        </p:pic>
        <p:cxnSp>
          <p:nvCxnSpPr>
            <p:cNvPr id="7" name="Rak koppling 6">
              <a:extLst>
                <a:ext uri="{FF2B5EF4-FFF2-40B4-BE49-F238E27FC236}">
                  <a16:creationId xmlns:a16="http://schemas.microsoft.com/office/drawing/2014/main" id="{F0C07241-BE00-CB72-4691-9938FF5ADA56}"/>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sp>
        <p:nvSpPr>
          <p:cNvPr id="13" name="Rektangel: rundade hörn 12">
            <a:extLst>
              <a:ext uri="{FF2B5EF4-FFF2-40B4-BE49-F238E27FC236}">
                <a16:creationId xmlns:a16="http://schemas.microsoft.com/office/drawing/2014/main" id="{E1CD6A6F-289A-594F-6BAB-998A8AFD26F7}"/>
              </a:ext>
            </a:extLst>
          </p:cNvPr>
          <p:cNvSpPr/>
          <p:nvPr/>
        </p:nvSpPr>
        <p:spPr>
          <a:xfrm>
            <a:off x="838200" y="1998156"/>
            <a:ext cx="10800000" cy="1368000"/>
          </a:xfrm>
          <a:prstGeom prst="roundRect">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0000"/>
              </a:lnSpc>
              <a:spcBef>
                <a:spcPts val="0"/>
              </a:spcBef>
              <a:spcAft>
                <a:spcPts val="1200"/>
              </a:spcAft>
            </a:pPr>
            <a:r>
              <a:rPr lang="sv-SE" sz="2800" dirty="0">
                <a:solidFill>
                  <a:schemeClr val="bg1"/>
                </a:solidFill>
                <a:latin typeface="Avenir Next LT Pro" panose="020B0504020202020204" pitchFamily="34" charset="77"/>
              </a:rPr>
              <a:t> Öka konkurrenskraften i små och medelstora företag</a:t>
            </a:r>
          </a:p>
        </p:txBody>
      </p:sp>
      <p:sp>
        <p:nvSpPr>
          <p:cNvPr id="14" name="Rektangel: rundade hörn 13">
            <a:extLst>
              <a:ext uri="{FF2B5EF4-FFF2-40B4-BE49-F238E27FC236}">
                <a16:creationId xmlns:a16="http://schemas.microsoft.com/office/drawing/2014/main" id="{5BE3D0CB-6CF5-08DB-1BFF-6DF435D0C6DE}"/>
              </a:ext>
            </a:extLst>
          </p:cNvPr>
          <p:cNvSpPr/>
          <p:nvPr/>
        </p:nvSpPr>
        <p:spPr>
          <a:xfrm>
            <a:off x="838200" y="3582156"/>
            <a:ext cx="10800000" cy="1368000"/>
          </a:xfrm>
          <a:prstGeom prst="roundRect">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0000"/>
              </a:lnSpc>
              <a:spcBef>
                <a:spcPts val="0"/>
              </a:spcBef>
              <a:spcAft>
                <a:spcPts val="1200"/>
              </a:spcAft>
            </a:pPr>
            <a:r>
              <a:rPr lang="sv-SE" sz="2800">
                <a:solidFill>
                  <a:schemeClr val="bg1"/>
                </a:solidFill>
                <a:latin typeface="Avenir Next LT Pro" panose="020B0504020202020204" pitchFamily="34" charset="77"/>
              </a:rPr>
              <a:t>Öka stödsystemets effektivitet </a:t>
            </a:r>
          </a:p>
        </p:txBody>
      </p:sp>
      <p:sp>
        <p:nvSpPr>
          <p:cNvPr id="15" name="Rektangel: rundade hörn 14">
            <a:extLst>
              <a:ext uri="{FF2B5EF4-FFF2-40B4-BE49-F238E27FC236}">
                <a16:creationId xmlns:a16="http://schemas.microsoft.com/office/drawing/2014/main" id="{974A1432-E349-3E7F-345D-260F6E328955}"/>
              </a:ext>
            </a:extLst>
          </p:cNvPr>
          <p:cNvSpPr/>
          <p:nvPr/>
        </p:nvSpPr>
        <p:spPr>
          <a:xfrm>
            <a:off x="838200" y="5166156"/>
            <a:ext cx="10800000" cy="1368000"/>
          </a:xfrm>
          <a:prstGeom prst="roundRect">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0000"/>
              </a:lnSpc>
              <a:spcBef>
                <a:spcPts val="0"/>
              </a:spcBef>
              <a:spcAft>
                <a:spcPts val="1200"/>
              </a:spcAft>
            </a:pPr>
            <a:r>
              <a:rPr lang="sv-SE" sz="2800">
                <a:solidFill>
                  <a:schemeClr val="bg1"/>
                </a:solidFill>
                <a:latin typeface="Avenir Next LT Pro" panose="020B0504020202020204" pitchFamily="34" charset="77"/>
              </a:rPr>
              <a:t>Förändra bilden av vår del av Sverige</a:t>
            </a:r>
          </a:p>
        </p:txBody>
      </p:sp>
    </p:spTree>
    <p:extLst>
      <p:ext uri="{BB962C8B-B14F-4D97-AF65-F5344CB8AC3E}">
        <p14:creationId xmlns:p14="http://schemas.microsoft.com/office/powerpoint/2010/main" val="1453000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D621BE6-230B-0CE7-0569-F37DB6B81836}"/>
              </a:ext>
            </a:extLst>
          </p:cNvPr>
          <p:cNvSpPr/>
          <p:nvPr/>
        </p:nvSpPr>
        <p:spPr>
          <a:xfrm>
            <a:off x="0" y="1443427"/>
            <a:ext cx="12192000" cy="47456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4800" dirty="0">
                <a:latin typeface="Avenir Next LT Pro Demi" panose="020B0704020202020204" pitchFamily="34" charset="0"/>
              </a:rPr>
              <a:t>Vi behöver göra en förflyttning</a:t>
            </a:r>
          </a:p>
        </p:txBody>
      </p:sp>
      <p:pic>
        <p:nvPicPr>
          <p:cNvPr id="4" name="Bildobjekt 3" descr="En bild som visar skärmbild, symbol, Majorelleblå, Electric blue&#10;&#10;Automatiskt genererad beskrivning">
            <a:extLst>
              <a:ext uri="{FF2B5EF4-FFF2-40B4-BE49-F238E27FC236}">
                <a16:creationId xmlns:a16="http://schemas.microsoft.com/office/drawing/2014/main" id="{1DB37EC1-0F59-0BCF-5FA9-C8A3140A9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grpSp>
        <p:nvGrpSpPr>
          <p:cNvPr id="5" name="Grupp 4">
            <a:extLst>
              <a:ext uri="{FF2B5EF4-FFF2-40B4-BE49-F238E27FC236}">
                <a16:creationId xmlns:a16="http://schemas.microsoft.com/office/drawing/2014/main" id="{445B6B4A-F0DE-9F52-6E99-A011FB4DC674}"/>
              </a:ext>
            </a:extLst>
          </p:cNvPr>
          <p:cNvGrpSpPr/>
          <p:nvPr/>
        </p:nvGrpSpPr>
        <p:grpSpPr>
          <a:xfrm>
            <a:off x="150625" y="229656"/>
            <a:ext cx="2361081" cy="783670"/>
            <a:chOff x="150625" y="229656"/>
            <a:chExt cx="2361081" cy="783670"/>
          </a:xfrm>
        </p:grpSpPr>
        <p:pic>
          <p:nvPicPr>
            <p:cNvPr id="6" name="Bildobjekt 5">
              <a:extLst>
                <a:ext uri="{FF2B5EF4-FFF2-40B4-BE49-F238E27FC236}">
                  <a16:creationId xmlns:a16="http://schemas.microsoft.com/office/drawing/2014/main" id="{2EC5956D-FEE7-9F89-9996-3CAEE496B858}"/>
                </a:ext>
              </a:extLst>
            </p:cNvPr>
            <p:cNvPicPr>
              <a:picLocks noChangeAspect="1"/>
            </p:cNvPicPr>
            <p:nvPr/>
          </p:nvPicPr>
          <p:blipFill>
            <a:blip r:embed="rId4"/>
            <a:stretch>
              <a:fillRect/>
            </a:stretch>
          </p:blipFill>
          <p:spPr>
            <a:xfrm>
              <a:off x="150625" y="229656"/>
              <a:ext cx="2361081" cy="783670"/>
            </a:xfrm>
            <a:prstGeom prst="rect">
              <a:avLst/>
            </a:prstGeom>
          </p:spPr>
        </p:pic>
        <p:cxnSp>
          <p:nvCxnSpPr>
            <p:cNvPr id="7" name="Rak koppling 6">
              <a:extLst>
                <a:ext uri="{FF2B5EF4-FFF2-40B4-BE49-F238E27FC236}">
                  <a16:creationId xmlns:a16="http://schemas.microsoft.com/office/drawing/2014/main" id="{8085EF34-39E5-EC00-51AE-2DA61211D224}"/>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138817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D621BE6-230B-0CE7-0569-F37DB6B81836}"/>
              </a:ext>
            </a:extLst>
          </p:cNvPr>
          <p:cNvSpPr/>
          <p:nvPr/>
        </p:nvSpPr>
        <p:spPr>
          <a:xfrm>
            <a:off x="0" y="1273219"/>
            <a:ext cx="12192000" cy="47456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 name="Bildobjekt 1">
            <a:extLst>
              <a:ext uri="{FF2B5EF4-FFF2-40B4-BE49-F238E27FC236}">
                <a16:creationId xmlns:a16="http://schemas.microsoft.com/office/drawing/2014/main" id="{A4462565-D8D3-4CEE-189F-07453A6DB6FA}"/>
              </a:ext>
            </a:extLst>
          </p:cNvPr>
          <p:cNvPicPr>
            <a:picLocks noChangeAspect="1"/>
          </p:cNvPicPr>
          <p:nvPr/>
        </p:nvPicPr>
        <p:blipFill>
          <a:blip r:embed="rId3"/>
          <a:stretch>
            <a:fillRect/>
          </a:stretch>
        </p:blipFill>
        <p:spPr>
          <a:xfrm>
            <a:off x="0" y="1807464"/>
            <a:ext cx="12192000" cy="3243072"/>
          </a:xfrm>
          <a:prstGeom prst="rect">
            <a:avLst/>
          </a:prstGeom>
        </p:spPr>
      </p:pic>
      <p:pic>
        <p:nvPicPr>
          <p:cNvPr id="4" name="Bildobjekt 3" descr="En bild som visar skärmbild, symbol, Majorelleblå, Electric blue&#10;&#10;Automatiskt genererad beskrivning">
            <a:extLst>
              <a:ext uri="{FF2B5EF4-FFF2-40B4-BE49-F238E27FC236}">
                <a16:creationId xmlns:a16="http://schemas.microsoft.com/office/drawing/2014/main" id="{1DB37EC1-0F59-0BCF-5FA9-C8A3140A94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grpSp>
        <p:nvGrpSpPr>
          <p:cNvPr id="5" name="Grupp 4">
            <a:extLst>
              <a:ext uri="{FF2B5EF4-FFF2-40B4-BE49-F238E27FC236}">
                <a16:creationId xmlns:a16="http://schemas.microsoft.com/office/drawing/2014/main" id="{445B6B4A-F0DE-9F52-6E99-A011FB4DC674}"/>
              </a:ext>
            </a:extLst>
          </p:cNvPr>
          <p:cNvGrpSpPr/>
          <p:nvPr/>
        </p:nvGrpSpPr>
        <p:grpSpPr>
          <a:xfrm>
            <a:off x="150625" y="229656"/>
            <a:ext cx="2361081" cy="783670"/>
            <a:chOff x="150625" y="229656"/>
            <a:chExt cx="2361081" cy="783670"/>
          </a:xfrm>
        </p:grpSpPr>
        <p:pic>
          <p:nvPicPr>
            <p:cNvPr id="6" name="Bildobjekt 5">
              <a:extLst>
                <a:ext uri="{FF2B5EF4-FFF2-40B4-BE49-F238E27FC236}">
                  <a16:creationId xmlns:a16="http://schemas.microsoft.com/office/drawing/2014/main" id="{2EC5956D-FEE7-9F89-9996-3CAEE496B858}"/>
                </a:ext>
              </a:extLst>
            </p:cNvPr>
            <p:cNvPicPr>
              <a:picLocks noChangeAspect="1"/>
            </p:cNvPicPr>
            <p:nvPr/>
          </p:nvPicPr>
          <p:blipFill>
            <a:blip r:embed="rId5"/>
            <a:stretch>
              <a:fillRect/>
            </a:stretch>
          </p:blipFill>
          <p:spPr>
            <a:xfrm>
              <a:off x="150625" y="229656"/>
              <a:ext cx="2361081" cy="783670"/>
            </a:xfrm>
            <a:prstGeom prst="rect">
              <a:avLst/>
            </a:prstGeom>
          </p:spPr>
        </p:pic>
        <p:cxnSp>
          <p:nvCxnSpPr>
            <p:cNvPr id="7" name="Rak koppling 6">
              <a:extLst>
                <a:ext uri="{FF2B5EF4-FFF2-40B4-BE49-F238E27FC236}">
                  <a16:creationId xmlns:a16="http://schemas.microsoft.com/office/drawing/2014/main" id="{8085EF34-39E5-EC00-51AE-2DA61211D224}"/>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529735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B6F9BB-C6B0-CAB2-92A9-D1A7204D2A59}"/>
              </a:ext>
            </a:extLst>
          </p:cNvPr>
          <p:cNvSpPr>
            <a:spLocks noGrp="1"/>
          </p:cNvSpPr>
          <p:nvPr>
            <p:ph type="title"/>
          </p:nvPr>
        </p:nvSpPr>
        <p:spPr>
          <a:xfrm>
            <a:off x="3766595" y="819814"/>
            <a:ext cx="6210782" cy="1051070"/>
          </a:xfrm>
        </p:spPr>
        <p:txBody>
          <a:bodyPr/>
          <a:lstStyle/>
          <a:p>
            <a:r>
              <a:rPr lang="sv-SE" dirty="0"/>
              <a:t>Plattformen ska bidra till:</a:t>
            </a:r>
          </a:p>
        </p:txBody>
      </p:sp>
      <p:sp>
        <p:nvSpPr>
          <p:cNvPr id="3" name="Rektangel: rundade hörn 2">
            <a:extLst>
              <a:ext uri="{FF2B5EF4-FFF2-40B4-BE49-F238E27FC236}">
                <a16:creationId xmlns:a16="http://schemas.microsoft.com/office/drawing/2014/main" id="{4B9E006E-D51D-BFC7-492E-FDE77B9A7536}"/>
              </a:ext>
            </a:extLst>
          </p:cNvPr>
          <p:cNvSpPr/>
          <p:nvPr/>
        </p:nvSpPr>
        <p:spPr>
          <a:xfrm>
            <a:off x="894502" y="1882452"/>
            <a:ext cx="3204000" cy="4320000"/>
          </a:xfrm>
          <a:prstGeom prst="roundRect">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0000"/>
              </a:lnSpc>
              <a:spcBef>
                <a:spcPts val="0"/>
              </a:spcBef>
              <a:spcAft>
                <a:spcPts val="1200"/>
              </a:spcAft>
            </a:pPr>
            <a:r>
              <a:rPr lang="sv-SE" sz="2000">
                <a:solidFill>
                  <a:schemeClr val="bg1"/>
                </a:solidFill>
                <a:latin typeface="Avenir Next LT Pro" panose="020B0504020202020204" pitchFamily="34" charset="77"/>
              </a:rPr>
              <a:t>Ökad innovationsförmåga</a:t>
            </a:r>
          </a:p>
        </p:txBody>
      </p:sp>
      <p:sp>
        <p:nvSpPr>
          <p:cNvPr id="4" name="Rektangel: rundade hörn 3">
            <a:extLst>
              <a:ext uri="{FF2B5EF4-FFF2-40B4-BE49-F238E27FC236}">
                <a16:creationId xmlns:a16="http://schemas.microsoft.com/office/drawing/2014/main" id="{C4CF0BF8-B8F9-C3BC-29A0-F86D86F6F6BE}"/>
              </a:ext>
            </a:extLst>
          </p:cNvPr>
          <p:cNvSpPr/>
          <p:nvPr/>
        </p:nvSpPr>
        <p:spPr>
          <a:xfrm>
            <a:off x="8093498" y="1882452"/>
            <a:ext cx="3204000" cy="4320000"/>
          </a:xfrm>
          <a:prstGeom prst="roundRect">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0000"/>
              </a:lnSpc>
              <a:spcBef>
                <a:spcPts val="0"/>
              </a:spcBef>
              <a:spcAft>
                <a:spcPts val="1200"/>
              </a:spcAft>
            </a:pPr>
            <a:r>
              <a:rPr lang="sv-SE" sz="2000">
                <a:solidFill>
                  <a:schemeClr val="bg1"/>
                </a:solidFill>
                <a:latin typeface="Avenir Next LT Pro" panose="020B0504020202020204" pitchFamily="34" charset="77"/>
              </a:rPr>
              <a:t>Europeiska möjligheter</a:t>
            </a:r>
            <a:endParaRPr lang="sv-SE" sz="2000">
              <a:latin typeface="Avenir Next LT Pro" panose="020B0504020202020204" pitchFamily="34" charset="77"/>
            </a:endParaRPr>
          </a:p>
        </p:txBody>
      </p:sp>
      <p:sp>
        <p:nvSpPr>
          <p:cNvPr id="5" name="Rektangel: rundade hörn 4">
            <a:extLst>
              <a:ext uri="{FF2B5EF4-FFF2-40B4-BE49-F238E27FC236}">
                <a16:creationId xmlns:a16="http://schemas.microsoft.com/office/drawing/2014/main" id="{A8E98623-8C82-E664-7C6F-8081520003A6}"/>
              </a:ext>
            </a:extLst>
          </p:cNvPr>
          <p:cNvSpPr/>
          <p:nvPr/>
        </p:nvSpPr>
        <p:spPr>
          <a:xfrm>
            <a:off x="4494502" y="1882452"/>
            <a:ext cx="3204000" cy="4320000"/>
          </a:xfrm>
          <a:prstGeom prst="roundRect">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00000"/>
              </a:lnSpc>
              <a:spcBef>
                <a:spcPts val="0"/>
              </a:spcBef>
              <a:spcAft>
                <a:spcPts val="1200"/>
              </a:spcAft>
            </a:pPr>
            <a:r>
              <a:rPr lang="sv-SE" sz="2000">
                <a:latin typeface="Avenir Next LT Pro" panose="020B0504020202020204" pitchFamily="34" charset="77"/>
              </a:rPr>
              <a:t>Gränsöverskridande stödsystem</a:t>
            </a:r>
          </a:p>
        </p:txBody>
      </p:sp>
      <p:sp>
        <p:nvSpPr>
          <p:cNvPr id="6" name="Rektangel: rundade hörn 5">
            <a:extLst>
              <a:ext uri="{FF2B5EF4-FFF2-40B4-BE49-F238E27FC236}">
                <a16:creationId xmlns:a16="http://schemas.microsoft.com/office/drawing/2014/main" id="{8ECA6313-2FB5-4A66-A359-3815F4251D9A}"/>
              </a:ext>
            </a:extLst>
          </p:cNvPr>
          <p:cNvSpPr/>
          <p:nvPr/>
        </p:nvSpPr>
        <p:spPr>
          <a:xfrm>
            <a:off x="894502" y="1859316"/>
            <a:ext cx="3240000" cy="4320000"/>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1200"/>
              </a:spcAft>
            </a:pPr>
            <a:r>
              <a:rPr lang="sv-SE" sz="2000" dirty="0">
                <a:solidFill>
                  <a:schemeClr val="tx1"/>
                </a:solidFill>
                <a:latin typeface="Avenir Next LT Pro" panose="020B0504020202020204" pitchFamily="34" charset="77"/>
              </a:rPr>
              <a:t>SMF behöver rätt verktyg och kunskaper för att öka sin förmåga till </a:t>
            </a:r>
            <a:r>
              <a:rPr lang="sv-SE" sz="2000" b="1" dirty="0">
                <a:solidFill>
                  <a:schemeClr val="tx1"/>
                </a:solidFill>
                <a:latin typeface="Avenir Next LT Pro" panose="020B0504020202020204" pitchFamily="34" charset="77"/>
              </a:rPr>
              <a:t>innovation </a:t>
            </a:r>
            <a:r>
              <a:rPr lang="sv-SE" sz="2000" dirty="0">
                <a:solidFill>
                  <a:schemeClr val="tx1"/>
                </a:solidFill>
                <a:latin typeface="Avenir Next LT Pro" panose="020B0504020202020204" pitchFamily="34" charset="77"/>
              </a:rPr>
              <a:t>i en framtid präglad av digitalisering och hållbar utveckling.</a:t>
            </a:r>
          </a:p>
        </p:txBody>
      </p:sp>
      <p:sp>
        <p:nvSpPr>
          <p:cNvPr id="7" name="Rektangel: rundade hörn 6">
            <a:extLst>
              <a:ext uri="{FF2B5EF4-FFF2-40B4-BE49-F238E27FC236}">
                <a16:creationId xmlns:a16="http://schemas.microsoft.com/office/drawing/2014/main" id="{ABF2C003-A03F-374C-0ABD-B1FC884D80B0}"/>
              </a:ext>
            </a:extLst>
          </p:cNvPr>
          <p:cNvSpPr/>
          <p:nvPr/>
        </p:nvSpPr>
        <p:spPr>
          <a:xfrm>
            <a:off x="8093498" y="1859316"/>
            <a:ext cx="3204000" cy="4320000"/>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1200"/>
              </a:spcAft>
            </a:pPr>
            <a:r>
              <a:rPr lang="sv-SE" sz="2000">
                <a:solidFill>
                  <a:schemeClr val="tx1"/>
                </a:solidFill>
                <a:latin typeface="Avenir Next LT Pro" panose="020B0504020202020204" pitchFamily="34" charset="77"/>
              </a:rPr>
              <a:t>SMF och stödsystemet behöver bli betydligt  bättre på att dra nytta av </a:t>
            </a:r>
            <a:r>
              <a:rPr lang="sv-SE" sz="2000" b="1">
                <a:solidFill>
                  <a:schemeClr val="tx1"/>
                </a:solidFill>
                <a:latin typeface="Avenir Next LT Pro" panose="020B0504020202020204" pitchFamily="34" charset="77"/>
              </a:rPr>
              <a:t>europeiska värdekedjor </a:t>
            </a:r>
            <a:r>
              <a:rPr lang="sv-SE" sz="2000">
                <a:solidFill>
                  <a:schemeClr val="tx1"/>
                </a:solidFill>
                <a:latin typeface="Avenir Next LT Pro" panose="020B0504020202020204" pitchFamily="34" charset="77"/>
              </a:rPr>
              <a:t>och att använda europeiska verktyg för utveckling.</a:t>
            </a:r>
          </a:p>
        </p:txBody>
      </p:sp>
      <p:sp>
        <p:nvSpPr>
          <p:cNvPr id="8" name="Rektangel: rundade hörn 7">
            <a:extLst>
              <a:ext uri="{FF2B5EF4-FFF2-40B4-BE49-F238E27FC236}">
                <a16:creationId xmlns:a16="http://schemas.microsoft.com/office/drawing/2014/main" id="{BAF92A7A-75C4-766C-0EED-F30B18910AD8}"/>
              </a:ext>
            </a:extLst>
          </p:cNvPr>
          <p:cNvSpPr/>
          <p:nvPr/>
        </p:nvSpPr>
        <p:spPr>
          <a:xfrm>
            <a:off x="4494502" y="1859316"/>
            <a:ext cx="3204000" cy="4320000"/>
          </a:xfrm>
          <a:prstGeom prst="roundRect">
            <a:avLst/>
          </a:prstGeom>
          <a:solidFill>
            <a:schemeClr val="bg1"/>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1200"/>
              </a:spcAft>
            </a:pPr>
            <a:r>
              <a:rPr lang="sv-SE" sz="2000">
                <a:solidFill>
                  <a:schemeClr val="tx1"/>
                </a:solidFill>
                <a:latin typeface="Avenir Next LT Pro" panose="020B0504020202020204" pitchFamily="34" charset="77"/>
              </a:rPr>
              <a:t>Stödsystemet behöver bli bättre att arbeta </a:t>
            </a:r>
            <a:r>
              <a:rPr lang="sv-SE" sz="2000" b="1">
                <a:solidFill>
                  <a:schemeClr val="tx1"/>
                </a:solidFill>
                <a:latin typeface="Avenir Next LT Pro" panose="020B0504020202020204" pitchFamily="34" charset="77"/>
              </a:rPr>
              <a:t>gränsöverskridande </a:t>
            </a:r>
            <a:r>
              <a:rPr lang="sv-SE" sz="2000">
                <a:solidFill>
                  <a:schemeClr val="tx1"/>
                </a:solidFill>
                <a:latin typeface="Avenir Next LT Pro" panose="020B0504020202020204" pitchFamily="34" charset="77"/>
              </a:rPr>
              <a:t>vad gäller geografi och kunskap – bättre rustat för att stödja företagen genom hela sin utvecklingskedja</a:t>
            </a:r>
          </a:p>
        </p:txBody>
      </p:sp>
      <p:grpSp>
        <p:nvGrpSpPr>
          <p:cNvPr id="9" name="Grupp 8">
            <a:extLst>
              <a:ext uri="{FF2B5EF4-FFF2-40B4-BE49-F238E27FC236}">
                <a16:creationId xmlns:a16="http://schemas.microsoft.com/office/drawing/2014/main" id="{CD22EBD5-7D02-F5ED-CC65-63D5D153E0D0}"/>
              </a:ext>
            </a:extLst>
          </p:cNvPr>
          <p:cNvGrpSpPr/>
          <p:nvPr/>
        </p:nvGrpSpPr>
        <p:grpSpPr>
          <a:xfrm>
            <a:off x="150625" y="229656"/>
            <a:ext cx="2361081" cy="783670"/>
            <a:chOff x="150625" y="229656"/>
            <a:chExt cx="2361081" cy="783670"/>
          </a:xfrm>
        </p:grpSpPr>
        <p:pic>
          <p:nvPicPr>
            <p:cNvPr id="10" name="Bildobjekt 9">
              <a:extLst>
                <a:ext uri="{FF2B5EF4-FFF2-40B4-BE49-F238E27FC236}">
                  <a16:creationId xmlns:a16="http://schemas.microsoft.com/office/drawing/2014/main" id="{45755127-44CD-AF4A-6E0C-016C311DC279}"/>
                </a:ext>
              </a:extLst>
            </p:cNvPr>
            <p:cNvPicPr>
              <a:picLocks noChangeAspect="1"/>
            </p:cNvPicPr>
            <p:nvPr/>
          </p:nvPicPr>
          <p:blipFill>
            <a:blip r:embed="rId3"/>
            <a:stretch>
              <a:fillRect/>
            </a:stretch>
          </p:blipFill>
          <p:spPr>
            <a:xfrm>
              <a:off x="150625" y="229656"/>
              <a:ext cx="2361081" cy="783670"/>
            </a:xfrm>
            <a:prstGeom prst="rect">
              <a:avLst/>
            </a:prstGeom>
          </p:spPr>
        </p:pic>
        <p:cxnSp>
          <p:nvCxnSpPr>
            <p:cNvPr id="11" name="Rak koppling 10">
              <a:extLst>
                <a:ext uri="{FF2B5EF4-FFF2-40B4-BE49-F238E27FC236}">
                  <a16:creationId xmlns:a16="http://schemas.microsoft.com/office/drawing/2014/main" id="{C3986856-4254-04E9-76ED-B97C8FC1DA56}"/>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pic>
        <p:nvPicPr>
          <p:cNvPr id="12" name="Bildobjekt 11" descr="En bild som visar skärmbild, symbol, Majorelleblå, Electric blue&#10;&#10;Automatiskt genererad beskrivning">
            <a:extLst>
              <a:ext uri="{FF2B5EF4-FFF2-40B4-BE49-F238E27FC236}">
                <a16:creationId xmlns:a16="http://schemas.microsoft.com/office/drawing/2014/main" id="{13AF0BC3-8AD6-7A76-2C82-A3968C263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spTree>
    <p:extLst>
      <p:ext uri="{BB962C8B-B14F-4D97-AF65-F5344CB8AC3E}">
        <p14:creationId xmlns:p14="http://schemas.microsoft.com/office/powerpoint/2010/main" val="2747285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ihandsfigur: Form 6">
            <a:extLst>
              <a:ext uri="{FF2B5EF4-FFF2-40B4-BE49-F238E27FC236}">
                <a16:creationId xmlns:a16="http://schemas.microsoft.com/office/drawing/2014/main" id="{8F388A7F-BB2C-4A91-B0DA-62DB0153C64D}"/>
              </a:ext>
            </a:extLst>
          </p:cNvPr>
          <p:cNvSpPr/>
          <p:nvPr/>
        </p:nvSpPr>
        <p:spPr>
          <a:xfrm>
            <a:off x="6905897" y="3082834"/>
            <a:ext cx="1236617" cy="3248297"/>
          </a:xfrm>
          <a:custGeom>
            <a:avLst/>
            <a:gdLst>
              <a:gd name="connsiteX0" fmla="*/ 574766 w 1236617"/>
              <a:gd name="connsiteY0" fmla="*/ 1341120 h 3248297"/>
              <a:gd name="connsiteX1" fmla="*/ 470263 w 1236617"/>
              <a:gd name="connsiteY1" fmla="*/ 1341120 h 3248297"/>
              <a:gd name="connsiteX2" fmla="*/ 243840 w 1236617"/>
              <a:gd name="connsiteY2" fmla="*/ 1750423 h 3248297"/>
              <a:gd name="connsiteX3" fmla="*/ 26126 w 1236617"/>
              <a:gd name="connsiteY3" fmla="*/ 2168435 h 3248297"/>
              <a:gd name="connsiteX4" fmla="*/ 0 w 1236617"/>
              <a:gd name="connsiteY4" fmla="*/ 2612572 h 3248297"/>
              <a:gd name="connsiteX5" fmla="*/ 104503 w 1236617"/>
              <a:gd name="connsiteY5" fmla="*/ 2629989 h 3248297"/>
              <a:gd name="connsiteX6" fmla="*/ 34834 w 1236617"/>
              <a:gd name="connsiteY6" fmla="*/ 2969623 h 3248297"/>
              <a:gd name="connsiteX7" fmla="*/ 60960 w 1236617"/>
              <a:gd name="connsiteY7" fmla="*/ 3248297 h 3248297"/>
              <a:gd name="connsiteX8" fmla="*/ 252549 w 1236617"/>
              <a:gd name="connsiteY8" fmla="*/ 3074126 h 3248297"/>
              <a:gd name="connsiteX9" fmla="*/ 339634 w 1236617"/>
              <a:gd name="connsiteY9" fmla="*/ 2664823 h 3248297"/>
              <a:gd name="connsiteX10" fmla="*/ 461554 w 1236617"/>
              <a:gd name="connsiteY10" fmla="*/ 2325189 h 3248297"/>
              <a:gd name="connsiteX11" fmla="*/ 435429 w 1236617"/>
              <a:gd name="connsiteY11" fmla="*/ 2255520 h 3248297"/>
              <a:gd name="connsiteX12" fmla="*/ 548640 w 1236617"/>
              <a:gd name="connsiteY12" fmla="*/ 2133600 h 3248297"/>
              <a:gd name="connsiteX13" fmla="*/ 635726 w 1236617"/>
              <a:gd name="connsiteY13" fmla="*/ 1785257 h 3248297"/>
              <a:gd name="connsiteX14" fmla="*/ 696686 w 1236617"/>
              <a:gd name="connsiteY14" fmla="*/ 1506583 h 3248297"/>
              <a:gd name="connsiteX15" fmla="*/ 792480 w 1236617"/>
              <a:gd name="connsiteY15" fmla="*/ 1436915 h 3248297"/>
              <a:gd name="connsiteX16" fmla="*/ 783772 w 1236617"/>
              <a:gd name="connsiteY16" fmla="*/ 1262743 h 3248297"/>
              <a:gd name="connsiteX17" fmla="*/ 870857 w 1236617"/>
              <a:gd name="connsiteY17" fmla="*/ 1245326 h 3248297"/>
              <a:gd name="connsiteX18" fmla="*/ 870857 w 1236617"/>
              <a:gd name="connsiteY18" fmla="*/ 1027612 h 3248297"/>
              <a:gd name="connsiteX19" fmla="*/ 957943 w 1236617"/>
              <a:gd name="connsiteY19" fmla="*/ 888275 h 3248297"/>
              <a:gd name="connsiteX20" fmla="*/ 1036320 w 1236617"/>
              <a:gd name="connsiteY20" fmla="*/ 653143 h 3248297"/>
              <a:gd name="connsiteX21" fmla="*/ 1097280 w 1236617"/>
              <a:gd name="connsiteY21" fmla="*/ 531223 h 3248297"/>
              <a:gd name="connsiteX22" fmla="*/ 1149532 w 1236617"/>
              <a:gd name="connsiteY22" fmla="*/ 478972 h 3248297"/>
              <a:gd name="connsiteX23" fmla="*/ 1149532 w 1236617"/>
              <a:gd name="connsiteY23" fmla="*/ 339635 h 3248297"/>
              <a:gd name="connsiteX24" fmla="*/ 1105989 w 1236617"/>
              <a:gd name="connsiteY24" fmla="*/ 226423 h 3248297"/>
              <a:gd name="connsiteX25" fmla="*/ 1201783 w 1236617"/>
              <a:gd name="connsiteY25" fmla="*/ 130629 h 3248297"/>
              <a:gd name="connsiteX26" fmla="*/ 1236617 w 1236617"/>
              <a:gd name="connsiteY26" fmla="*/ 130629 h 3248297"/>
              <a:gd name="connsiteX27" fmla="*/ 1227909 w 1236617"/>
              <a:gd name="connsiteY27" fmla="*/ 0 h 3248297"/>
              <a:gd name="connsiteX28" fmla="*/ 1184366 w 1236617"/>
              <a:gd name="connsiteY28" fmla="*/ 8709 h 3248297"/>
              <a:gd name="connsiteX29" fmla="*/ 1158240 w 1236617"/>
              <a:gd name="connsiteY29" fmla="*/ 113212 h 3248297"/>
              <a:gd name="connsiteX30" fmla="*/ 1105989 w 1236617"/>
              <a:gd name="connsiteY30" fmla="*/ 113212 h 3248297"/>
              <a:gd name="connsiteX31" fmla="*/ 1158240 w 1236617"/>
              <a:gd name="connsiteY31" fmla="*/ 8709 h 3248297"/>
              <a:gd name="connsiteX32" fmla="*/ 1036320 w 1236617"/>
              <a:gd name="connsiteY32" fmla="*/ 130629 h 3248297"/>
              <a:gd name="connsiteX33" fmla="*/ 975360 w 1236617"/>
              <a:gd name="connsiteY33" fmla="*/ 165463 h 3248297"/>
              <a:gd name="connsiteX34" fmla="*/ 966652 w 1236617"/>
              <a:gd name="connsiteY34" fmla="*/ 418012 h 3248297"/>
              <a:gd name="connsiteX35" fmla="*/ 879566 w 1236617"/>
              <a:gd name="connsiteY35" fmla="*/ 478972 h 3248297"/>
              <a:gd name="connsiteX36" fmla="*/ 931817 w 1236617"/>
              <a:gd name="connsiteY36" fmla="*/ 566057 h 3248297"/>
              <a:gd name="connsiteX37" fmla="*/ 635726 w 1236617"/>
              <a:gd name="connsiteY37" fmla="*/ 1193075 h 3248297"/>
              <a:gd name="connsiteX38" fmla="*/ 574766 w 1236617"/>
              <a:gd name="connsiteY38" fmla="*/ 1341120 h 324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6617" h="3248297">
                <a:moveTo>
                  <a:pt x="574766" y="1341120"/>
                </a:moveTo>
                <a:lnTo>
                  <a:pt x="470263" y="1341120"/>
                </a:lnTo>
                <a:lnTo>
                  <a:pt x="243840" y="1750423"/>
                </a:lnTo>
                <a:lnTo>
                  <a:pt x="26126" y="2168435"/>
                </a:lnTo>
                <a:lnTo>
                  <a:pt x="0" y="2612572"/>
                </a:lnTo>
                <a:lnTo>
                  <a:pt x="104503" y="2629989"/>
                </a:lnTo>
                <a:lnTo>
                  <a:pt x="34834" y="2969623"/>
                </a:lnTo>
                <a:lnTo>
                  <a:pt x="60960" y="3248297"/>
                </a:lnTo>
                <a:lnTo>
                  <a:pt x="252549" y="3074126"/>
                </a:lnTo>
                <a:lnTo>
                  <a:pt x="339634" y="2664823"/>
                </a:lnTo>
                <a:lnTo>
                  <a:pt x="461554" y="2325189"/>
                </a:lnTo>
                <a:lnTo>
                  <a:pt x="435429" y="2255520"/>
                </a:lnTo>
                <a:lnTo>
                  <a:pt x="548640" y="2133600"/>
                </a:lnTo>
                <a:lnTo>
                  <a:pt x="635726" y="1785257"/>
                </a:lnTo>
                <a:lnTo>
                  <a:pt x="696686" y="1506583"/>
                </a:lnTo>
                <a:lnTo>
                  <a:pt x="792480" y="1436915"/>
                </a:lnTo>
                <a:lnTo>
                  <a:pt x="783772" y="1262743"/>
                </a:lnTo>
                <a:lnTo>
                  <a:pt x="870857" y="1245326"/>
                </a:lnTo>
                <a:lnTo>
                  <a:pt x="870857" y="1027612"/>
                </a:lnTo>
                <a:lnTo>
                  <a:pt x="957943" y="888275"/>
                </a:lnTo>
                <a:lnTo>
                  <a:pt x="1036320" y="653143"/>
                </a:lnTo>
                <a:lnTo>
                  <a:pt x="1097280" y="531223"/>
                </a:lnTo>
                <a:lnTo>
                  <a:pt x="1149532" y="478972"/>
                </a:lnTo>
                <a:lnTo>
                  <a:pt x="1149532" y="339635"/>
                </a:lnTo>
                <a:lnTo>
                  <a:pt x="1105989" y="226423"/>
                </a:lnTo>
                <a:lnTo>
                  <a:pt x="1201783" y="130629"/>
                </a:lnTo>
                <a:lnTo>
                  <a:pt x="1236617" y="130629"/>
                </a:lnTo>
                <a:lnTo>
                  <a:pt x="1227909" y="0"/>
                </a:lnTo>
                <a:lnTo>
                  <a:pt x="1184366" y="8709"/>
                </a:lnTo>
                <a:lnTo>
                  <a:pt x="1158240" y="113212"/>
                </a:lnTo>
                <a:lnTo>
                  <a:pt x="1105989" y="113212"/>
                </a:lnTo>
                <a:lnTo>
                  <a:pt x="1158240" y="8709"/>
                </a:lnTo>
                <a:lnTo>
                  <a:pt x="1036320" y="130629"/>
                </a:lnTo>
                <a:lnTo>
                  <a:pt x="975360" y="165463"/>
                </a:lnTo>
                <a:lnTo>
                  <a:pt x="966652" y="418012"/>
                </a:lnTo>
                <a:lnTo>
                  <a:pt x="879566" y="478972"/>
                </a:lnTo>
                <a:lnTo>
                  <a:pt x="931817" y="566057"/>
                </a:lnTo>
                <a:lnTo>
                  <a:pt x="635726" y="1193075"/>
                </a:lnTo>
                <a:lnTo>
                  <a:pt x="574766" y="1341120"/>
                </a:lnTo>
                <a:close/>
              </a:path>
            </a:pathLst>
          </a:cu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Frihandsfigur: Form 7">
            <a:extLst>
              <a:ext uri="{FF2B5EF4-FFF2-40B4-BE49-F238E27FC236}">
                <a16:creationId xmlns:a16="http://schemas.microsoft.com/office/drawing/2014/main" id="{CF84EE3B-C616-3425-54BC-EED8D428610F}"/>
              </a:ext>
            </a:extLst>
          </p:cNvPr>
          <p:cNvSpPr/>
          <p:nvPr/>
        </p:nvSpPr>
        <p:spPr>
          <a:xfrm>
            <a:off x="9672510" y="1423308"/>
            <a:ext cx="1625237" cy="2858135"/>
          </a:xfrm>
          <a:custGeom>
            <a:avLst/>
            <a:gdLst>
              <a:gd name="connsiteX0" fmla="*/ 296091 w 2151017"/>
              <a:gd name="connsiteY0" fmla="*/ 3056708 h 3056708"/>
              <a:gd name="connsiteX1" fmla="*/ 435429 w 2151017"/>
              <a:gd name="connsiteY1" fmla="*/ 2673531 h 3056708"/>
              <a:gd name="connsiteX2" fmla="*/ 574766 w 2151017"/>
              <a:gd name="connsiteY2" fmla="*/ 2656114 h 3056708"/>
              <a:gd name="connsiteX3" fmla="*/ 609600 w 2151017"/>
              <a:gd name="connsiteY3" fmla="*/ 2560320 h 3056708"/>
              <a:gd name="connsiteX4" fmla="*/ 391886 w 2151017"/>
              <a:gd name="connsiteY4" fmla="*/ 2647405 h 3056708"/>
              <a:gd name="connsiteX5" fmla="*/ 426720 w 2151017"/>
              <a:gd name="connsiteY5" fmla="*/ 2464525 h 3056708"/>
              <a:gd name="connsiteX6" fmla="*/ 435429 w 2151017"/>
              <a:gd name="connsiteY6" fmla="*/ 2386148 h 3056708"/>
              <a:gd name="connsiteX7" fmla="*/ 339634 w 2151017"/>
              <a:gd name="connsiteY7" fmla="*/ 2342605 h 3056708"/>
              <a:gd name="connsiteX8" fmla="*/ 296091 w 2151017"/>
              <a:gd name="connsiteY8" fmla="*/ 2124891 h 3056708"/>
              <a:gd name="connsiteX9" fmla="*/ 148046 w 2151017"/>
              <a:gd name="connsiteY9" fmla="*/ 2072640 h 3056708"/>
              <a:gd name="connsiteX10" fmla="*/ 0 w 2151017"/>
              <a:gd name="connsiteY10" fmla="*/ 2055222 h 3056708"/>
              <a:gd name="connsiteX11" fmla="*/ 165463 w 2151017"/>
              <a:gd name="connsiteY11" fmla="*/ 1942011 h 3056708"/>
              <a:gd name="connsiteX12" fmla="*/ 296091 w 2151017"/>
              <a:gd name="connsiteY12" fmla="*/ 1915885 h 3056708"/>
              <a:gd name="connsiteX13" fmla="*/ 339634 w 2151017"/>
              <a:gd name="connsiteY13" fmla="*/ 1828800 h 3056708"/>
              <a:gd name="connsiteX14" fmla="*/ 339634 w 2151017"/>
              <a:gd name="connsiteY14" fmla="*/ 1672045 h 3056708"/>
              <a:gd name="connsiteX15" fmla="*/ 261257 w 2151017"/>
              <a:gd name="connsiteY15" fmla="*/ 1602377 h 3056708"/>
              <a:gd name="connsiteX16" fmla="*/ 165463 w 2151017"/>
              <a:gd name="connsiteY16" fmla="*/ 1672045 h 3056708"/>
              <a:gd name="connsiteX17" fmla="*/ 243840 w 2151017"/>
              <a:gd name="connsiteY17" fmla="*/ 1515291 h 3056708"/>
              <a:gd name="connsiteX18" fmla="*/ 217714 w 2151017"/>
              <a:gd name="connsiteY18" fmla="*/ 1358537 h 3056708"/>
              <a:gd name="connsiteX19" fmla="*/ 269966 w 2151017"/>
              <a:gd name="connsiteY19" fmla="*/ 1236617 h 3056708"/>
              <a:gd name="connsiteX20" fmla="*/ 496389 w 2151017"/>
              <a:gd name="connsiteY20" fmla="*/ 1010194 h 3056708"/>
              <a:gd name="connsiteX21" fmla="*/ 609600 w 2151017"/>
              <a:gd name="connsiteY21" fmla="*/ 844731 h 3056708"/>
              <a:gd name="connsiteX22" fmla="*/ 740229 w 2151017"/>
              <a:gd name="connsiteY22" fmla="*/ 557348 h 3056708"/>
              <a:gd name="connsiteX23" fmla="*/ 966651 w 2151017"/>
              <a:gd name="connsiteY23" fmla="*/ 426720 h 3056708"/>
              <a:gd name="connsiteX24" fmla="*/ 1027611 w 2151017"/>
              <a:gd name="connsiteY24" fmla="*/ 339634 h 3056708"/>
              <a:gd name="connsiteX25" fmla="*/ 1140823 w 2151017"/>
              <a:gd name="connsiteY25" fmla="*/ 235131 h 3056708"/>
              <a:gd name="connsiteX26" fmla="*/ 1236617 w 2151017"/>
              <a:gd name="connsiteY26" fmla="*/ 235131 h 3056708"/>
              <a:gd name="connsiteX27" fmla="*/ 1280160 w 2151017"/>
              <a:gd name="connsiteY27" fmla="*/ 339634 h 3056708"/>
              <a:gd name="connsiteX28" fmla="*/ 1297577 w 2151017"/>
              <a:gd name="connsiteY28" fmla="*/ 478971 h 3056708"/>
              <a:gd name="connsiteX29" fmla="*/ 1332411 w 2151017"/>
              <a:gd name="connsiteY29" fmla="*/ 357051 h 3056708"/>
              <a:gd name="connsiteX30" fmla="*/ 1384663 w 2151017"/>
              <a:gd name="connsiteY30" fmla="*/ 252548 h 3056708"/>
              <a:gd name="connsiteX31" fmla="*/ 1532709 w 2151017"/>
              <a:gd name="connsiteY31" fmla="*/ 209005 h 3056708"/>
              <a:gd name="connsiteX32" fmla="*/ 1637211 w 2151017"/>
              <a:gd name="connsiteY32" fmla="*/ 243840 h 3056708"/>
              <a:gd name="connsiteX33" fmla="*/ 1776549 w 2151017"/>
              <a:gd name="connsiteY33" fmla="*/ 69668 h 3056708"/>
              <a:gd name="connsiteX34" fmla="*/ 1924594 w 2151017"/>
              <a:gd name="connsiteY34" fmla="*/ 0 h 3056708"/>
              <a:gd name="connsiteX35" fmla="*/ 2090057 w 2151017"/>
              <a:gd name="connsiteY35" fmla="*/ 17417 h 3056708"/>
              <a:gd name="connsiteX36" fmla="*/ 2151017 w 2151017"/>
              <a:gd name="connsiteY36" fmla="*/ 69668 h 3056708"/>
              <a:gd name="connsiteX37" fmla="*/ 2072640 w 2151017"/>
              <a:gd name="connsiteY37" fmla="*/ 200297 h 3056708"/>
              <a:gd name="connsiteX38" fmla="*/ 1942011 w 2151017"/>
              <a:gd name="connsiteY38" fmla="*/ 235131 h 3056708"/>
              <a:gd name="connsiteX39" fmla="*/ 1820091 w 2151017"/>
              <a:gd name="connsiteY39" fmla="*/ 409302 h 3056708"/>
              <a:gd name="connsiteX40" fmla="*/ 1715589 w 2151017"/>
              <a:gd name="connsiteY40" fmla="*/ 583474 h 3056708"/>
              <a:gd name="connsiteX41" fmla="*/ 1698171 w 2151017"/>
              <a:gd name="connsiteY41" fmla="*/ 757645 h 3056708"/>
              <a:gd name="connsiteX42" fmla="*/ 1410789 w 2151017"/>
              <a:gd name="connsiteY42" fmla="*/ 862148 h 3056708"/>
              <a:gd name="connsiteX43" fmla="*/ 1349829 w 2151017"/>
              <a:gd name="connsiteY43" fmla="*/ 757645 h 3056708"/>
              <a:gd name="connsiteX44" fmla="*/ 1393371 w 2151017"/>
              <a:gd name="connsiteY44" fmla="*/ 923108 h 3056708"/>
              <a:gd name="connsiteX45" fmla="*/ 1297577 w 2151017"/>
              <a:gd name="connsiteY45" fmla="*/ 1036320 h 3056708"/>
              <a:gd name="connsiteX46" fmla="*/ 1349829 w 2151017"/>
              <a:gd name="connsiteY46" fmla="*/ 1201782 h 3056708"/>
              <a:gd name="connsiteX47" fmla="*/ 1314994 w 2151017"/>
              <a:gd name="connsiteY47" fmla="*/ 1375954 h 3056708"/>
              <a:gd name="connsiteX48" fmla="*/ 1375954 w 2151017"/>
              <a:gd name="connsiteY48" fmla="*/ 1576251 h 3056708"/>
              <a:gd name="connsiteX49" fmla="*/ 1463040 w 2151017"/>
              <a:gd name="connsiteY49" fmla="*/ 1524000 h 3056708"/>
              <a:gd name="connsiteX50" fmla="*/ 1663337 w 2151017"/>
              <a:gd name="connsiteY50" fmla="*/ 1506582 h 3056708"/>
              <a:gd name="connsiteX51" fmla="*/ 1654629 w 2151017"/>
              <a:gd name="connsiteY51" fmla="*/ 1593668 h 3056708"/>
              <a:gd name="connsiteX52" fmla="*/ 1489166 w 2151017"/>
              <a:gd name="connsiteY52" fmla="*/ 1750422 h 3056708"/>
              <a:gd name="connsiteX53" fmla="*/ 1262743 w 2151017"/>
              <a:gd name="connsiteY53" fmla="*/ 1759131 h 3056708"/>
              <a:gd name="connsiteX54" fmla="*/ 1193074 w 2151017"/>
              <a:gd name="connsiteY54" fmla="*/ 1942011 h 3056708"/>
              <a:gd name="connsiteX55" fmla="*/ 1288869 w 2151017"/>
              <a:gd name="connsiteY55" fmla="*/ 1976845 h 3056708"/>
              <a:gd name="connsiteX56" fmla="*/ 1297577 w 2151017"/>
              <a:gd name="connsiteY56" fmla="*/ 2029097 h 3056708"/>
              <a:gd name="connsiteX57" fmla="*/ 1219200 w 2151017"/>
              <a:gd name="connsiteY57" fmla="*/ 2124891 h 3056708"/>
              <a:gd name="connsiteX58" fmla="*/ 1140823 w 2151017"/>
              <a:gd name="connsiteY58" fmla="*/ 2211977 h 3056708"/>
              <a:gd name="connsiteX59" fmla="*/ 1036320 w 2151017"/>
              <a:gd name="connsiteY59" fmla="*/ 2159725 h 3056708"/>
              <a:gd name="connsiteX60" fmla="*/ 853440 w 2151017"/>
              <a:gd name="connsiteY60" fmla="*/ 2325188 h 3056708"/>
              <a:gd name="connsiteX61" fmla="*/ 775063 w 2151017"/>
              <a:gd name="connsiteY61" fmla="*/ 2394857 h 3056708"/>
              <a:gd name="connsiteX62" fmla="*/ 940526 w 2151017"/>
              <a:gd name="connsiteY62" fmla="*/ 2412274 h 3056708"/>
              <a:gd name="connsiteX63" fmla="*/ 862149 w 2151017"/>
              <a:gd name="connsiteY63" fmla="*/ 2481942 h 3056708"/>
              <a:gd name="connsiteX64" fmla="*/ 740229 w 2151017"/>
              <a:gd name="connsiteY64" fmla="*/ 2551611 h 3056708"/>
              <a:gd name="connsiteX65" fmla="*/ 687977 w 2151017"/>
              <a:gd name="connsiteY65" fmla="*/ 2699657 h 3056708"/>
              <a:gd name="connsiteX66" fmla="*/ 766354 w 2151017"/>
              <a:gd name="connsiteY66" fmla="*/ 2795451 h 3056708"/>
              <a:gd name="connsiteX67" fmla="*/ 618309 w 2151017"/>
              <a:gd name="connsiteY67" fmla="*/ 3004457 h 3056708"/>
              <a:gd name="connsiteX68" fmla="*/ 452846 w 2151017"/>
              <a:gd name="connsiteY68" fmla="*/ 3048000 h 3056708"/>
              <a:gd name="connsiteX69" fmla="*/ 296091 w 2151017"/>
              <a:gd name="connsiteY69" fmla="*/ 3056708 h 3056708"/>
              <a:gd name="connsiteX0" fmla="*/ 296091 w 2151017"/>
              <a:gd name="connsiteY0" fmla="*/ 3056708 h 3056708"/>
              <a:gd name="connsiteX1" fmla="*/ 435429 w 2151017"/>
              <a:gd name="connsiteY1" fmla="*/ 2673531 h 3056708"/>
              <a:gd name="connsiteX2" fmla="*/ 574766 w 2151017"/>
              <a:gd name="connsiteY2" fmla="*/ 2656114 h 3056708"/>
              <a:gd name="connsiteX3" fmla="*/ 609600 w 2151017"/>
              <a:gd name="connsiteY3" fmla="*/ 2560320 h 3056708"/>
              <a:gd name="connsiteX4" fmla="*/ 391886 w 2151017"/>
              <a:gd name="connsiteY4" fmla="*/ 2647405 h 3056708"/>
              <a:gd name="connsiteX5" fmla="*/ 426720 w 2151017"/>
              <a:gd name="connsiteY5" fmla="*/ 2464525 h 3056708"/>
              <a:gd name="connsiteX6" fmla="*/ 435429 w 2151017"/>
              <a:gd name="connsiteY6" fmla="*/ 2386148 h 3056708"/>
              <a:gd name="connsiteX7" fmla="*/ 339634 w 2151017"/>
              <a:gd name="connsiteY7" fmla="*/ 2342605 h 3056708"/>
              <a:gd name="connsiteX8" fmla="*/ 296091 w 2151017"/>
              <a:gd name="connsiteY8" fmla="*/ 2124891 h 3056708"/>
              <a:gd name="connsiteX9" fmla="*/ 148046 w 2151017"/>
              <a:gd name="connsiteY9" fmla="*/ 2072640 h 3056708"/>
              <a:gd name="connsiteX10" fmla="*/ 0 w 2151017"/>
              <a:gd name="connsiteY10" fmla="*/ 2055222 h 3056708"/>
              <a:gd name="connsiteX11" fmla="*/ 165463 w 2151017"/>
              <a:gd name="connsiteY11" fmla="*/ 1942011 h 3056708"/>
              <a:gd name="connsiteX12" fmla="*/ 296091 w 2151017"/>
              <a:gd name="connsiteY12" fmla="*/ 1915885 h 3056708"/>
              <a:gd name="connsiteX13" fmla="*/ 339634 w 2151017"/>
              <a:gd name="connsiteY13" fmla="*/ 1828800 h 3056708"/>
              <a:gd name="connsiteX14" fmla="*/ 339634 w 2151017"/>
              <a:gd name="connsiteY14" fmla="*/ 1672045 h 3056708"/>
              <a:gd name="connsiteX15" fmla="*/ 261257 w 2151017"/>
              <a:gd name="connsiteY15" fmla="*/ 1602377 h 3056708"/>
              <a:gd name="connsiteX16" fmla="*/ 156754 w 2151017"/>
              <a:gd name="connsiteY16" fmla="*/ 1567543 h 3056708"/>
              <a:gd name="connsiteX17" fmla="*/ 243840 w 2151017"/>
              <a:gd name="connsiteY17" fmla="*/ 1515291 h 3056708"/>
              <a:gd name="connsiteX18" fmla="*/ 217714 w 2151017"/>
              <a:gd name="connsiteY18" fmla="*/ 1358537 h 3056708"/>
              <a:gd name="connsiteX19" fmla="*/ 269966 w 2151017"/>
              <a:gd name="connsiteY19" fmla="*/ 1236617 h 3056708"/>
              <a:gd name="connsiteX20" fmla="*/ 496389 w 2151017"/>
              <a:gd name="connsiteY20" fmla="*/ 1010194 h 3056708"/>
              <a:gd name="connsiteX21" fmla="*/ 609600 w 2151017"/>
              <a:gd name="connsiteY21" fmla="*/ 844731 h 3056708"/>
              <a:gd name="connsiteX22" fmla="*/ 740229 w 2151017"/>
              <a:gd name="connsiteY22" fmla="*/ 557348 h 3056708"/>
              <a:gd name="connsiteX23" fmla="*/ 966651 w 2151017"/>
              <a:gd name="connsiteY23" fmla="*/ 426720 h 3056708"/>
              <a:gd name="connsiteX24" fmla="*/ 1027611 w 2151017"/>
              <a:gd name="connsiteY24" fmla="*/ 339634 h 3056708"/>
              <a:gd name="connsiteX25" fmla="*/ 1140823 w 2151017"/>
              <a:gd name="connsiteY25" fmla="*/ 235131 h 3056708"/>
              <a:gd name="connsiteX26" fmla="*/ 1236617 w 2151017"/>
              <a:gd name="connsiteY26" fmla="*/ 235131 h 3056708"/>
              <a:gd name="connsiteX27" fmla="*/ 1280160 w 2151017"/>
              <a:gd name="connsiteY27" fmla="*/ 339634 h 3056708"/>
              <a:gd name="connsiteX28" fmla="*/ 1297577 w 2151017"/>
              <a:gd name="connsiteY28" fmla="*/ 478971 h 3056708"/>
              <a:gd name="connsiteX29" fmla="*/ 1332411 w 2151017"/>
              <a:gd name="connsiteY29" fmla="*/ 357051 h 3056708"/>
              <a:gd name="connsiteX30" fmla="*/ 1384663 w 2151017"/>
              <a:gd name="connsiteY30" fmla="*/ 252548 h 3056708"/>
              <a:gd name="connsiteX31" fmla="*/ 1532709 w 2151017"/>
              <a:gd name="connsiteY31" fmla="*/ 209005 h 3056708"/>
              <a:gd name="connsiteX32" fmla="*/ 1637211 w 2151017"/>
              <a:gd name="connsiteY32" fmla="*/ 243840 h 3056708"/>
              <a:gd name="connsiteX33" fmla="*/ 1776549 w 2151017"/>
              <a:gd name="connsiteY33" fmla="*/ 69668 h 3056708"/>
              <a:gd name="connsiteX34" fmla="*/ 1924594 w 2151017"/>
              <a:gd name="connsiteY34" fmla="*/ 0 h 3056708"/>
              <a:gd name="connsiteX35" fmla="*/ 2090057 w 2151017"/>
              <a:gd name="connsiteY35" fmla="*/ 17417 h 3056708"/>
              <a:gd name="connsiteX36" fmla="*/ 2151017 w 2151017"/>
              <a:gd name="connsiteY36" fmla="*/ 69668 h 3056708"/>
              <a:gd name="connsiteX37" fmla="*/ 2072640 w 2151017"/>
              <a:gd name="connsiteY37" fmla="*/ 200297 h 3056708"/>
              <a:gd name="connsiteX38" fmla="*/ 1942011 w 2151017"/>
              <a:gd name="connsiteY38" fmla="*/ 235131 h 3056708"/>
              <a:gd name="connsiteX39" fmla="*/ 1820091 w 2151017"/>
              <a:gd name="connsiteY39" fmla="*/ 409302 h 3056708"/>
              <a:gd name="connsiteX40" fmla="*/ 1715589 w 2151017"/>
              <a:gd name="connsiteY40" fmla="*/ 583474 h 3056708"/>
              <a:gd name="connsiteX41" fmla="*/ 1698171 w 2151017"/>
              <a:gd name="connsiteY41" fmla="*/ 757645 h 3056708"/>
              <a:gd name="connsiteX42" fmla="*/ 1410789 w 2151017"/>
              <a:gd name="connsiteY42" fmla="*/ 862148 h 3056708"/>
              <a:gd name="connsiteX43" fmla="*/ 1349829 w 2151017"/>
              <a:gd name="connsiteY43" fmla="*/ 757645 h 3056708"/>
              <a:gd name="connsiteX44" fmla="*/ 1393371 w 2151017"/>
              <a:gd name="connsiteY44" fmla="*/ 923108 h 3056708"/>
              <a:gd name="connsiteX45" fmla="*/ 1297577 w 2151017"/>
              <a:gd name="connsiteY45" fmla="*/ 1036320 h 3056708"/>
              <a:gd name="connsiteX46" fmla="*/ 1349829 w 2151017"/>
              <a:gd name="connsiteY46" fmla="*/ 1201782 h 3056708"/>
              <a:gd name="connsiteX47" fmla="*/ 1314994 w 2151017"/>
              <a:gd name="connsiteY47" fmla="*/ 1375954 h 3056708"/>
              <a:gd name="connsiteX48" fmla="*/ 1375954 w 2151017"/>
              <a:gd name="connsiteY48" fmla="*/ 1576251 h 3056708"/>
              <a:gd name="connsiteX49" fmla="*/ 1463040 w 2151017"/>
              <a:gd name="connsiteY49" fmla="*/ 1524000 h 3056708"/>
              <a:gd name="connsiteX50" fmla="*/ 1663337 w 2151017"/>
              <a:gd name="connsiteY50" fmla="*/ 1506582 h 3056708"/>
              <a:gd name="connsiteX51" fmla="*/ 1654629 w 2151017"/>
              <a:gd name="connsiteY51" fmla="*/ 1593668 h 3056708"/>
              <a:gd name="connsiteX52" fmla="*/ 1489166 w 2151017"/>
              <a:gd name="connsiteY52" fmla="*/ 1750422 h 3056708"/>
              <a:gd name="connsiteX53" fmla="*/ 1262743 w 2151017"/>
              <a:gd name="connsiteY53" fmla="*/ 1759131 h 3056708"/>
              <a:gd name="connsiteX54" fmla="*/ 1193074 w 2151017"/>
              <a:gd name="connsiteY54" fmla="*/ 1942011 h 3056708"/>
              <a:gd name="connsiteX55" fmla="*/ 1288869 w 2151017"/>
              <a:gd name="connsiteY55" fmla="*/ 1976845 h 3056708"/>
              <a:gd name="connsiteX56" fmla="*/ 1297577 w 2151017"/>
              <a:gd name="connsiteY56" fmla="*/ 2029097 h 3056708"/>
              <a:gd name="connsiteX57" fmla="*/ 1219200 w 2151017"/>
              <a:gd name="connsiteY57" fmla="*/ 2124891 h 3056708"/>
              <a:gd name="connsiteX58" fmla="*/ 1140823 w 2151017"/>
              <a:gd name="connsiteY58" fmla="*/ 2211977 h 3056708"/>
              <a:gd name="connsiteX59" fmla="*/ 1036320 w 2151017"/>
              <a:gd name="connsiteY59" fmla="*/ 2159725 h 3056708"/>
              <a:gd name="connsiteX60" fmla="*/ 853440 w 2151017"/>
              <a:gd name="connsiteY60" fmla="*/ 2325188 h 3056708"/>
              <a:gd name="connsiteX61" fmla="*/ 775063 w 2151017"/>
              <a:gd name="connsiteY61" fmla="*/ 2394857 h 3056708"/>
              <a:gd name="connsiteX62" fmla="*/ 940526 w 2151017"/>
              <a:gd name="connsiteY62" fmla="*/ 2412274 h 3056708"/>
              <a:gd name="connsiteX63" fmla="*/ 862149 w 2151017"/>
              <a:gd name="connsiteY63" fmla="*/ 2481942 h 3056708"/>
              <a:gd name="connsiteX64" fmla="*/ 740229 w 2151017"/>
              <a:gd name="connsiteY64" fmla="*/ 2551611 h 3056708"/>
              <a:gd name="connsiteX65" fmla="*/ 687977 w 2151017"/>
              <a:gd name="connsiteY65" fmla="*/ 2699657 h 3056708"/>
              <a:gd name="connsiteX66" fmla="*/ 766354 w 2151017"/>
              <a:gd name="connsiteY66" fmla="*/ 2795451 h 3056708"/>
              <a:gd name="connsiteX67" fmla="*/ 618309 w 2151017"/>
              <a:gd name="connsiteY67" fmla="*/ 3004457 h 3056708"/>
              <a:gd name="connsiteX68" fmla="*/ 452846 w 2151017"/>
              <a:gd name="connsiteY68" fmla="*/ 3048000 h 3056708"/>
              <a:gd name="connsiteX69" fmla="*/ 296091 w 2151017"/>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78616 w 2033542"/>
              <a:gd name="connsiteY8" fmla="*/ 212489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78616 w 2033542"/>
              <a:gd name="connsiteY12" fmla="*/ 1915885 h 3056708"/>
              <a:gd name="connsiteX13" fmla="*/ 222159 w 2033542"/>
              <a:gd name="connsiteY13" fmla="*/ 182880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20109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78616 w 2033542"/>
              <a:gd name="connsiteY12" fmla="*/ 1915885 h 3056708"/>
              <a:gd name="connsiteX13" fmla="*/ 222159 w 2033542"/>
              <a:gd name="connsiteY13" fmla="*/ 182880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15664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78616 w 2033542"/>
              <a:gd name="connsiteY12" fmla="*/ 1915885 h 3056708"/>
              <a:gd name="connsiteX13" fmla="*/ 222159 w 2033542"/>
              <a:gd name="connsiteY13" fmla="*/ 182880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15664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84966 w 2033542"/>
              <a:gd name="connsiteY12" fmla="*/ 1871435 h 3056708"/>
              <a:gd name="connsiteX13" fmla="*/ 222159 w 2033542"/>
              <a:gd name="connsiteY13" fmla="*/ 182880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15664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84966 w 2033542"/>
              <a:gd name="connsiteY12" fmla="*/ 1871435 h 3056708"/>
              <a:gd name="connsiteX13" fmla="*/ 222159 w 2033542"/>
              <a:gd name="connsiteY13" fmla="*/ 1800225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15664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84966 w 2033542"/>
              <a:gd name="connsiteY12" fmla="*/ 1871435 h 3056708"/>
              <a:gd name="connsiteX13" fmla="*/ 222159 w 2033542"/>
              <a:gd name="connsiteY13" fmla="*/ 178435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156641 h 3056708"/>
              <a:gd name="connsiteX9" fmla="*/ 113121 w 2033542"/>
              <a:gd name="connsiteY9" fmla="*/ 2085340 h 3056708"/>
              <a:gd name="connsiteX10" fmla="*/ 0 w 2033542"/>
              <a:gd name="connsiteY10" fmla="*/ 2013947 h 3056708"/>
              <a:gd name="connsiteX11" fmla="*/ 47988 w 2033542"/>
              <a:gd name="connsiteY11" fmla="*/ 1942011 h 3056708"/>
              <a:gd name="connsiteX12" fmla="*/ 184966 w 2033542"/>
              <a:gd name="connsiteY12" fmla="*/ 1871435 h 3056708"/>
              <a:gd name="connsiteX13" fmla="*/ 222159 w 2033542"/>
              <a:gd name="connsiteY13" fmla="*/ 178435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39337 w 1994263"/>
              <a:gd name="connsiteY0" fmla="*/ 3056708 h 3056708"/>
              <a:gd name="connsiteX1" fmla="*/ 278675 w 1994263"/>
              <a:gd name="connsiteY1" fmla="*/ 2673531 h 3056708"/>
              <a:gd name="connsiteX2" fmla="*/ 418012 w 1994263"/>
              <a:gd name="connsiteY2" fmla="*/ 2656114 h 3056708"/>
              <a:gd name="connsiteX3" fmla="*/ 452846 w 1994263"/>
              <a:gd name="connsiteY3" fmla="*/ 2560320 h 3056708"/>
              <a:gd name="connsiteX4" fmla="*/ 235132 w 1994263"/>
              <a:gd name="connsiteY4" fmla="*/ 2647405 h 3056708"/>
              <a:gd name="connsiteX5" fmla="*/ 269966 w 1994263"/>
              <a:gd name="connsiteY5" fmla="*/ 2464525 h 3056708"/>
              <a:gd name="connsiteX6" fmla="*/ 278675 w 1994263"/>
              <a:gd name="connsiteY6" fmla="*/ 2386148 h 3056708"/>
              <a:gd name="connsiteX7" fmla="*/ 182880 w 1994263"/>
              <a:gd name="connsiteY7" fmla="*/ 2342605 h 3056708"/>
              <a:gd name="connsiteX8" fmla="*/ 158387 w 1994263"/>
              <a:gd name="connsiteY8" fmla="*/ 2156641 h 3056708"/>
              <a:gd name="connsiteX9" fmla="*/ 73842 w 1994263"/>
              <a:gd name="connsiteY9" fmla="*/ 2085340 h 3056708"/>
              <a:gd name="connsiteX10" fmla="*/ 49621 w 1994263"/>
              <a:gd name="connsiteY10" fmla="*/ 2001247 h 3056708"/>
              <a:gd name="connsiteX11" fmla="*/ 8709 w 1994263"/>
              <a:gd name="connsiteY11" fmla="*/ 1942011 h 3056708"/>
              <a:gd name="connsiteX12" fmla="*/ 145687 w 1994263"/>
              <a:gd name="connsiteY12" fmla="*/ 1871435 h 3056708"/>
              <a:gd name="connsiteX13" fmla="*/ 182880 w 1994263"/>
              <a:gd name="connsiteY13" fmla="*/ 1784350 h 3056708"/>
              <a:gd name="connsiteX14" fmla="*/ 182880 w 1994263"/>
              <a:gd name="connsiteY14" fmla="*/ 1672045 h 3056708"/>
              <a:gd name="connsiteX15" fmla="*/ 104503 w 1994263"/>
              <a:gd name="connsiteY15" fmla="*/ 1602377 h 3056708"/>
              <a:gd name="connsiteX16" fmla="*/ 0 w 1994263"/>
              <a:gd name="connsiteY16" fmla="*/ 1567543 h 3056708"/>
              <a:gd name="connsiteX17" fmla="*/ 87086 w 1994263"/>
              <a:gd name="connsiteY17" fmla="*/ 1515291 h 3056708"/>
              <a:gd name="connsiteX18" fmla="*/ 60960 w 1994263"/>
              <a:gd name="connsiteY18" fmla="*/ 1358537 h 3056708"/>
              <a:gd name="connsiteX19" fmla="*/ 113212 w 1994263"/>
              <a:gd name="connsiteY19" fmla="*/ 1236617 h 3056708"/>
              <a:gd name="connsiteX20" fmla="*/ 339635 w 1994263"/>
              <a:gd name="connsiteY20" fmla="*/ 1010194 h 3056708"/>
              <a:gd name="connsiteX21" fmla="*/ 452846 w 1994263"/>
              <a:gd name="connsiteY21" fmla="*/ 844731 h 3056708"/>
              <a:gd name="connsiteX22" fmla="*/ 583475 w 1994263"/>
              <a:gd name="connsiteY22" fmla="*/ 557348 h 3056708"/>
              <a:gd name="connsiteX23" fmla="*/ 809897 w 1994263"/>
              <a:gd name="connsiteY23" fmla="*/ 426720 h 3056708"/>
              <a:gd name="connsiteX24" fmla="*/ 870857 w 1994263"/>
              <a:gd name="connsiteY24" fmla="*/ 339634 h 3056708"/>
              <a:gd name="connsiteX25" fmla="*/ 984069 w 1994263"/>
              <a:gd name="connsiteY25" fmla="*/ 235131 h 3056708"/>
              <a:gd name="connsiteX26" fmla="*/ 1079863 w 1994263"/>
              <a:gd name="connsiteY26" fmla="*/ 235131 h 3056708"/>
              <a:gd name="connsiteX27" fmla="*/ 1123406 w 1994263"/>
              <a:gd name="connsiteY27" fmla="*/ 339634 h 3056708"/>
              <a:gd name="connsiteX28" fmla="*/ 1140823 w 1994263"/>
              <a:gd name="connsiteY28" fmla="*/ 478971 h 3056708"/>
              <a:gd name="connsiteX29" fmla="*/ 1175657 w 1994263"/>
              <a:gd name="connsiteY29" fmla="*/ 357051 h 3056708"/>
              <a:gd name="connsiteX30" fmla="*/ 1227909 w 1994263"/>
              <a:gd name="connsiteY30" fmla="*/ 252548 h 3056708"/>
              <a:gd name="connsiteX31" fmla="*/ 1375955 w 1994263"/>
              <a:gd name="connsiteY31" fmla="*/ 209005 h 3056708"/>
              <a:gd name="connsiteX32" fmla="*/ 1480457 w 1994263"/>
              <a:gd name="connsiteY32" fmla="*/ 243840 h 3056708"/>
              <a:gd name="connsiteX33" fmla="*/ 1619795 w 1994263"/>
              <a:gd name="connsiteY33" fmla="*/ 69668 h 3056708"/>
              <a:gd name="connsiteX34" fmla="*/ 1767840 w 1994263"/>
              <a:gd name="connsiteY34" fmla="*/ 0 h 3056708"/>
              <a:gd name="connsiteX35" fmla="*/ 1933303 w 1994263"/>
              <a:gd name="connsiteY35" fmla="*/ 17417 h 3056708"/>
              <a:gd name="connsiteX36" fmla="*/ 1994263 w 1994263"/>
              <a:gd name="connsiteY36" fmla="*/ 69668 h 3056708"/>
              <a:gd name="connsiteX37" fmla="*/ 1915886 w 1994263"/>
              <a:gd name="connsiteY37" fmla="*/ 200297 h 3056708"/>
              <a:gd name="connsiteX38" fmla="*/ 1785257 w 1994263"/>
              <a:gd name="connsiteY38" fmla="*/ 235131 h 3056708"/>
              <a:gd name="connsiteX39" fmla="*/ 1663337 w 1994263"/>
              <a:gd name="connsiteY39" fmla="*/ 409302 h 3056708"/>
              <a:gd name="connsiteX40" fmla="*/ 1558835 w 1994263"/>
              <a:gd name="connsiteY40" fmla="*/ 583474 h 3056708"/>
              <a:gd name="connsiteX41" fmla="*/ 1541417 w 1994263"/>
              <a:gd name="connsiteY41" fmla="*/ 757645 h 3056708"/>
              <a:gd name="connsiteX42" fmla="*/ 1254035 w 1994263"/>
              <a:gd name="connsiteY42" fmla="*/ 862148 h 3056708"/>
              <a:gd name="connsiteX43" fmla="*/ 1193075 w 1994263"/>
              <a:gd name="connsiteY43" fmla="*/ 757645 h 3056708"/>
              <a:gd name="connsiteX44" fmla="*/ 1236617 w 1994263"/>
              <a:gd name="connsiteY44" fmla="*/ 923108 h 3056708"/>
              <a:gd name="connsiteX45" fmla="*/ 1140823 w 1994263"/>
              <a:gd name="connsiteY45" fmla="*/ 1036320 h 3056708"/>
              <a:gd name="connsiteX46" fmla="*/ 1193075 w 1994263"/>
              <a:gd name="connsiteY46" fmla="*/ 1201782 h 3056708"/>
              <a:gd name="connsiteX47" fmla="*/ 1158240 w 1994263"/>
              <a:gd name="connsiteY47" fmla="*/ 1375954 h 3056708"/>
              <a:gd name="connsiteX48" fmla="*/ 1219200 w 1994263"/>
              <a:gd name="connsiteY48" fmla="*/ 1576251 h 3056708"/>
              <a:gd name="connsiteX49" fmla="*/ 1306286 w 1994263"/>
              <a:gd name="connsiteY49" fmla="*/ 1524000 h 3056708"/>
              <a:gd name="connsiteX50" fmla="*/ 1506583 w 1994263"/>
              <a:gd name="connsiteY50" fmla="*/ 1506582 h 3056708"/>
              <a:gd name="connsiteX51" fmla="*/ 1497875 w 1994263"/>
              <a:gd name="connsiteY51" fmla="*/ 1593668 h 3056708"/>
              <a:gd name="connsiteX52" fmla="*/ 1332412 w 1994263"/>
              <a:gd name="connsiteY52" fmla="*/ 1750422 h 3056708"/>
              <a:gd name="connsiteX53" fmla="*/ 1105989 w 1994263"/>
              <a:gd name="connsiteY53" fmla="*/ 1759131 h 3056708"/>
              <a:gd name="connsiteX54" fmla="*/ 1036320 w 1994263"/>
              <a:gd name="connsiteY54" fmla="*/ 1942011 h 3056708"/>
              <a:gd name="connsiteX55" fmla="*/ 1132115 w 1994263"/>
              <a:gd name="connsiteY55" fmla="*/ 1976845 h 3056708"/>
              <a:gd name="connsiteX56" fmla="*/ 1140823 w 1994263"/>
              <a:gd name="connsiteY56" fmla="*/ 2029097 h 3056708"/>
              <a:gd name="connsiteX57" fmla="*/ 1062446 w 1994263"/>
              <a:gd name="connsiteY57" fmla="*/ 2124891 h 3056708"/>
              <a:gd name="connsiteX58" fmla="*/ 984069 w 1994263"/>
              <a:gd name="connsiteY58" fmla="*/ 2211977 h 3056708"/>
              <a:gd name="connsiteX59" fmla="*/ 879566 w 1994263"/>
              <a:gd name="connsiteY59" fmla="*/ 2159725 h 3056708"/>
              <a:gd name="connsiteX60" fmla="*/ 696686 w 1994263"/>
              <a:gd name="connsiteY60" fmla="*/ 2325188 h 3056708"/>
              <a:gd name="connsiteX61" fmla="*/ 618309 w 1994263"/>
              <a:gd name="connsiteY61" fmla="*/ 2394857 h 3056708"/>
              <a:gd name="connsiteX62" fmla="*/ 783772 w 1994263"/>
              <a:gd name="connsiteY62" fmla="*/ 2412274 h 3056708"/>
              <a:gd name="connsiteX63" fmla="*/ 705395 w 1994263"/>
              <a:gd name="connsiteY63" fmla="*/ 2481942 h 3056708"/>
              <a:gd name="connsiteX64" fmla="*/ 583475 w 1994263"/>
              <a:gd name="connsiteY64" fmla="*/ 2551611 h 3056708"/>
              <a:gd name="connsiteX65" fmla="*/ 531223 w 1994263"/>
              <a:gd name="connsiteY65" fmla="*/ 2699657 h 3056708"/>
              <a:gd name="connsiteX66" fmla="*/ 609600 w 1994263"/>
              <a:gd name="connsiteY66" fmla="*/ 2795451 h 3056708"/>
              <a:gd name="connsiteX67" fmla="*/ 461555 w 1994263"/>
              <a:gd name="connsiteY67" fmla="*/ 3004457 h 3056708"/>
              <a:gd name="connsiteX68" fmla="*/ 296092 w 1994263"/>
              <a:gd name="connsiteY68" fmla="*/ 3048000 h 3056708"/>
              <a:gd name="connsiteX69" fmla="*/ 139337 w 1994263"/>
              <a:gd name="connsiteY69" fmla="*/ 3056708 h 3056708"/>
              <a:gd name="connsiteX0" fmla="*/ 139337 w 1994263"/>
              <a:gd name="connsiteY0" fmla="*/ 3056708 h 3056708"/>
              <a:gd name="connsiteX1" fmla="*/ 278675 w 1994263"/>
              <a:gd name="connsiteY1" fmla="*/ 2673531 h 3056708"/>
              <a:gd name="connsiteX2" fmla="*/ 418012 w 1994263"/>
              <a:gd name="connsiteY2" fmla="*/ 2656114 h 3056708"/>
              <a:gd name="connsiteX3" fmla="*/ 452846 w 1994263"/>
              <a:gd name="connsiteY3" fmla="*/ 2560320 h 3056708"/>
              <a:gd name="connsiteX4" fmla="*/ 235132 w 1994263"/>
              <a:gd name="connsiteY4" fmla="*/ 2647405 h 3056708"/>
              <a:gd name="connsiteX5" fmla="*/ 269966 w 1994263"/>
              <a:gd name="connsiteY5" fmla="*/ 2464525 h 3056708"/>
              <a:gd name="connsiteX6" fmla="*/ 278675 w 1994263"/>
              <a:gd name="connsiteY6" fmla="*/ 2386148 h 3056708"/>
              <a:gd name="connsiteX7" fmla="*/ 182880 w 1994263"/>
              <a:gd name="connsiteY7" fmla="*/ 2342605 h 3056708"/>
              <a:gd name="connsiteX8" fmla="*/ 158387 w 1994263"/>
              <a:gd name="connsiteY8" fmla="*/ 2156641 h 3056708"/>
              <a:gd name="connsiteX9" fmla="*/ 73842 w 1994263"/>
              <a:gd name="connsiteY9" fmla="*/ 2085340 h 3056708"/>
              <a:gd name="connsiteX10" fmla="*/ 49621 w 1994263"/>
              <a:gd name="connsiteY10" fmla="*/ 2001247 h 3056708"/>
              <a:gd name="connsiteX11" fmla="*/ 94434 w 1994263"/>
              <a:gd name="connsiteY11" fmla="*/ 1916611 h 3056708"/>
              <a:gd name="connsiteX12" fmla="*/ 145687 w 1994263"/>
              <a:gd name="connsiteY12" fmla="*/ 1871435 h 3056708"/>
              <a:gd name="connsiteX13" fmla="*/ 182880 w 1994263"/>
              <a:gd name="connsiteY13" fmla="*/ 1784350 h 3056708"/>
              <a:gd name="connsiteX14" fmla="*/ 182880 w 1994263"/>
              <a:gd name="connsiteY14" fmla="*/ 1672045 h 3056708"/>
              <a:gd name="connsiteX15" fmla="*/ 104503 w 1994263"/>
              <a:gd name="connsiteY15" fmla="*/ 1602377 h 3056708"/>
              <a:gd name="connsiteX16" fmla="*/ 0 w 1994263"/>
              <a:gd name="connsiteY16" fmla="*/ 1567543 h 3056708"/>
              <a:gd name="connsiteX17" fmla="*/ 87086 w 1994263"/>
              <a:gd name="connsiteY17" fmla="*/ 1515291 h 3056708"/>
              <a:gd name="connsiteX18" fmla="*/ 60960 w 1994263"/>
              <a:gd name="connsiteY18" fmla="*/ 1358537 h 3056708"/>
              <a:gd name="connsiteX19" fmla="*/ 113212 w 1994263"/>
              <a:gd name="connsiteY19" fmla="*/ 1236617 h 3056708"/>
              <a:gd name="connsiteX20" fmla="*/ 339635 w 1994263"/>
              <a:gd name="connsiteY20" fmla="*/ 1010194 h 3056708"/>
              <a:gd name="connsiteX21" fmla="*/ 452846 w 1994263"/>
              <a:gd name="connsiteY21" fmla="*/ 844731 h 3056708"/>
              <a:gd name="connsiteX22" fmla="*/ 583475 w 1994263"/>
              <a:gd name="connsiteY22" fmla="*/ 557348 h 3056708"/>
              <a:gd name="connsiteX23" fmla="*/ 809897 w 1994263"/>
              <a:gd name="connsiteY23" fmla="*/ 426720 h 3056708"/>
              <a:gd name="connsiteX24" fmla="*/ 870857 w 1994263"/>
              <a:gd name="connsiteY24" fmla="*/ 339634 h 3056708"/>
              <a:gd name="connsiteX25" fmla="*/ 984069 w 1994263"/>
              <a:gd name="connsiteY25" fmla="*/ 235131 h 3056708"/>
              <a:gd name="connsiteX26" fmla="*/ 1079863 w 1994263"/>
              <a:gd name="connsiteY26" fmla="*/ 235131 h 3056708"/>
              <a:gd name="connsiteX27" fmla="*/ 1123406 w 1994263"/>
              <a:gd name="connsiteY27" fmla="*/ 339634 h 3056708"/>
              <a:gd name="connsiteX28" fmla="*/ 1140823 w 1994263"/>
              <a:gd name="connsiteY28" fmla="*/ 478971 h 3056708"/>
              <a:gd name="connsiteX29" fmla="*/ 1175657 w 1994263"/>
              <a:gd name="connsiteY29" fmla="*/ 357051 h 3056708"/>
              <a:gd name="connsiteX30" fmla="*/ 1227909 w 1994263"/>
              <a:gd name="connsiteY30" fmla="*/ 252548 h 3056708"/>
              <a:gd name="connsiteX31" fmla="*/ 1375955 w 1994263"/>
              <a:gd name="connsiteY31" fmla="*/ 209005 h 3056708"/>
              <a:gd name="connsiteX32" fmla="*/ 1480457 w 1994263"/>
              <a:gd name="connsiteY32" fmla="*/ 243840 h 3056708"/>
              <a:gd name="connsiteX33" fmla="*/ 1619795 w 1994263"/>
              <a:gd name="connsiteY33" fmla="*/ 69668 h 3056708"/>
              <a:gd name="connsiteX34" fmla="*/ 1767840 w 1994263"/>
              <a:gd name="connsiteY34" fmla="*/ 0 h 3056708"/>
              <a:gd name="connsiteX35" fmla="*/ 1933303 w 1994263"/>
              <a:gd name="connsiteY35" fmla="*/ 17417 h 3056708"/>
              <a:gd name="connsiteX36" fmla="*/ 1994263 w 1994263"/>
              <a:gd name="connsiteY36" fmla="*/ 69668 h 3056708"/>
              <a:gd name="connsiteX37" fmla="*/ 1915886 w 1994263"/>
              <a:gd name="connsiteY37" fmla="*/ 200297 h 3056708"/>
              <a:gd name="connsiteX38" fmla="*/ 1785257 w 1994263"/>
              <a:gd name="connsiteY38" fmla="*/ 235131 h 3056708"/>
              <a:gd name="connsiteX39" fmla="*/ 1663337 w 1994263"/>
              <a:gd name="connsiteY39" fmla="*/ 409302 h 3056708"/>
              <a:gd name="connsiteX40" fmla="*/ 1558835 w 1994263"/>
              <a:gd name="connsiteY40" fmla="*/ 583474 h 3056708"/>
              <a:gd name="connsiteX41" fmla="*/ 1541417 w 1994263"/>
              <a:gd name="connsiteY41" fmla="*/ 757645 h 3056708"/>
              <a:gd name="connsiteX42" fmla="*/ 1254035 w 1994263"/>
              <a:gd name="connsiteY42" fmla="*/ 862148 h 3056708"/>
              <a:gd name="connsiteX43" fmla="*/ 1193075 w 1994263"/>
              <a:gd name="connsiteY43" fmla="*/ 757645 h 3056708"/>
              <a:gd name="connsiteX44" fmla="*/ 1236617 w 1994263"/>
              <a:gd name="connsiteY44" fmla="*/ 923108 h 3056708"/>
              <a:gd name="connsiteX45" fmla="*/ 1140823 w 1994263"/>
              <a:gd name="connsiteY45" fmla="*/ 1036320 h 3056708"/>
              <a:gd name="connsiteX46" fmla="*/ 1193075 w 1994263"/>
              <a:gd name="connsiteY46" fmla="*/ 1201782 h 3056708"/>
              <a:gd name="connsiteX47" fmla="*/ 1158240 w 1994263"/>
              <a:gd name="connsiteY47" fmla="*/ 1375954 h 3056708"/>
              <a:gd name="connsiteX48" fmla="*/ 1219200 w 1994263"/>
              <a:gd name="connsiteY48" fmla="*/ 1576251 h 3056708"/>
              <a:gd name="connsiteX49" fmla="*/ 1306286 w 1994263"/>
              <a:gd name="connsiteY49" fmla="*/ 1524000 h 3056708"/>
              <a:gd name="connsiteX50" fmla="*/ 1506583 w 1994263"/>
              <a:gd name="connsiteY50" fmla="*/ 1506582 h 3056708"/>
              <a:gd name="connsiteX51" fmla="*/ 1497875 w 1994263"/>
              <a:gd name="connsiteY51" fmla="*/ 1593668 h 3056708"/>
              <a:gd name="connsiteX52" fmla="*/ 1332412 w 1994263"/>
              <a:gd name="connsiteY52" fmla="*/ 1750422 h 3056708"/>
              <a:gd name="connsiteX53" fmla="*/ 1105989 w 1994263"/>
              <a:gd name="connsiteY53" fmla="*/ 1759131 h 3056708"/>
              <a:gd name="connsiteX54" fmla="*/ 1036320 w 1994263"/>
              <a:gd name="connsiteY54" fmla="*/ 1942011 h 3056708"/>
              <a:gd name="connsiteX55" fmla="*/ 1132115 w 1994263"/>
              <a:gd name="connsiteY55" fmla="*/ 1976845 h 3056708"/>
              <a:gd name="connsiteX56" fmla="*/ 1140823 w 1994263"/>
              <a:gd name="connsiteY56" fmla="*/ 2029097 h 3056708"/>
              <a:gd name="connsiteX57" fmla="*/ 1062446 w 1994263"/>
              <a:gd name="connsiteY57" fmla="*/ 2124891 h 3056708"/>
              <a:gd name="connsiteX58" fmla="*/ 984069 w 1994263"/>
              <a:gd name="connsiteY58" fmla="*/ 2211977 h 3056708"/>
              <a:gd name="connsiteX59" fmla="*/ 879566 w 1994263"/>
              <a:gd name="connsiteY59" fmla="*/ 2159725 h 3056708"/>
              <a:gd name="connsiteX60" fmla="*/ 696686 w 1994263"/>
              <a:gd name="connsiteY60" fmla="*/ 2325188 h 3056708"/>
              <a:gd name="connsiteX61" fmla="*/ 618309 w 1994263"/>
              <a:gd name="connsiteY61" fmla="*/ 2394857 h 3056708"/>
              <a:gd name="connsiteX62" fmla="*/ 783772 w 1994263"/>
              <a:gd name="connsiteY62" fmla="*/ 2412274 h 3056708"/>
              <a:gd name="connsiteX63" fmla="*/ 705395 w 1994263"/>
              <a:gd name="connsiteY63" fmla="*/ 2481942 h 3056708"/>
              <a:gd name="connsiteX64" fmla="*/ 583475 w 1994263"/>
              <a:gd name="connsiteY64" fmla="*/ 2551611 h 3056708"/>
              <a:gd name="connsiteX65" fmla="*/ 531223 w 1994263"/>
              <a:gd name="connsiteY65" fmla="*/ 2699657 h 3056708"/>
              <a:gd name="connsiteX66" fmla="*/ 609600 w 1994263"/>
              <a:gd name="connsiteY66" fmla="*/ 2795451 h 3056708"/>
              <a:gd name="connsiteX67" fmla="*/ 461555 w 1994263"/>
              <a:gd name="connsiteY67" fmla="*/ 3004457 h 3056708"/>
              <a:gd name="connsiteX68" fmla="*/ 296092 w 1994263"/>
              <a:gd name="connsiteY68" fmla="*/ 3048000 h 3056708"/>
              <a:gd name="connsiteX69" fmla="*/ 139337 w 1994263"/>
              <a:gd name="connsiteY69"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140823 w 1994263"/>
              <a:gd name="connsiteY57" fmla="*/ 2029097 h 3056708"/>
              <a:gd name="connsiteX58" fmla="*/ 1062446 w 1994263"/>
              <a:gd name="connsiteY58" fmla="*/ 2124891 h 3056708"/>
              <a:gd name="connsiteX59" fmla="*/ 984069 w 1994263"/>
              <a:gd name="connsiteY59" fmla="*/ 2211977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1223 w 1994263"/>
              <a:gd name="connsiteY66" fmla="*/ 2699657 h 3056708"/>
              <a:gd name="connsiteX67" fmla="*/ 609600 w 1994263"/>
              <a:gd name="connsiteY67" fmla="*/ 2795451 h 3056708"/>
              <a:gd name="connsiteX68" fmla="*/ 461555 w 1994263"/>
              <a:gd name="connsiteY68" fmla="*/ 3004457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140823 w 1994263"/>
              <a:gd name="connsiteY57" fmla="*/ 2029097 h 3056708"/>
              <a:gd name="connsiteX58" fmla="*/ 1062446 w 1994263"/>
              <a:gd name="connsiteY58" fmla="*/ 2124891 h 3056708"/>
              <a:gd name="connsiteX59" fmla="*/ 984069 w 1994263"/>
              <a:gd name="connsiteY59" fmla="*/ 2211977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1223 w 1994263"/>
              <a:gd name="connsiteY66" fmla="*/ 2699657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140823 w 1994263"/>
              <a:gd name="connsiteY57" fmla="*/ 2029097 h 3056708"/>
              <a:gd name="connsiteX58" fmla="*/ 1062446 w 1994263"/>
              <a:gd name="connsiteY58" fmla="*/ 2124891 h 3056708"/>
              <a:gd name="connsiteX59" fmla="*/ 984069 w 1994263"/>
              <a:gd name="connsiteY59" fmla="*/ 2211977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140823 w 1994263"/>
              <a:gd name="connsiteY57" fmla="*/ 2029097 h 3056708"/>
              <a:gd name="connsiteX58" fmla="*/ 1062446 w 1994263"/>
              <a:gd name="connsiteY58" fmla="*/ 2124891 h 3056708"/>
              <a:gd name="connsiteX59" fmla="*/ 942794 w 1994263"/>
              <a:gd name="connsiteY59" fmla="*/ 218975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140823 w 1994263"/>
              <a:gd name="connsiteY57" fmla="*/ 2029097 h 3056708"/>
              <a:gd name="connsiteX58" fmla="*/ 1043396 w 1994263"/>
              <a:gd name="connsiteY58" fmla="*/ 2109016 h 3056708"/>
              <a:gd name="connsiteX59" fmla="*/ 942794 w 1994263"/>
              <a:gd name="connsiteY59" fmla="*/ 218975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096373 w 1994263"/>
              <a:gd name="connsiteY57" fmla="*/ 2025922 h 3056708"/>
              <a:gd name="connsiteX58" fmla="*/ 1043396 w 1994263"/>
              <a:gd name="connsiteY58" fmla="*/ 2109016 h 3056708"/>
              <a:gd name="connsiteX59" fmla="*/ 942794 w 1994263"/>
              <a:gd name="connsiteY59" fmla="*/ 218975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43396 w 1994263"/>
              <a:gd name="connsiteY58" fmla="*/ 2109016 h 3056708"/>
              <a:gd name="connsiteX59" fmla="*/ 942794 w 1994263"/>
              <a:gd name="connsiteY59" fmla="*/ 218975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942794 w 1994263"/>
              <a:gd name="connsiteY59" fmla="*/ 218975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942794 w 1994263"/>
              <a:gd name="connsiteY59" fmla="*/ 211990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942794 w 1994263"/>
              <a:gd name="connsiteY59" fmla="*/ 21199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190625 w 1994263"/>
              <a:gd name="connsiteY49" fmla="*/ 1490526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212125 w 1994263"/>
              <a:gd name="connsiteY47" fmla="*/ 1103357 h 3056708"/>
              <a:gd name="connsiteX48" fmla="*/ 1158240 w 1994263"/>
              <a:gd name="connsiteY48" fmla="*/ 1375954 h 3056708"/>
              <a:gd name="connsiteX49" fmla="*/ 1190625 w 1994263"/>
              <a:gd name="connsiteY49" fmla="*/ 1490526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21773 w 1994263"/>
              <a:gd name="connsiteY46" fmla="*/ 1112520 h 3056708"/>
              <a:gd name="connsiteX47" fmla="*/ 1212125 w 1994263"/>
              <a:gd name="connsiteY47" fmla="*/ 1103357 h 3056708"/>
              <a:gd name="connsiteX48" fmla="*/ 1158240 w 1994263"/>
              <a:gd name="connsiteY48" fmla="*/ 1375954 h 3056708"/>
              <a:gd name="connsiteX49" fmla="*/ 1190625 w 1994263"/>
              <a:gd name="connsiteY49" fmla="*/ 1490526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21773 w 1994263"/>
              <a:gd name="connsiteY46" fmla="*/ 1112520 h 3056708"/>
              <a:gd name="connsiteX47" fmla="*/ 1208950 w 1994263"/>
              <a:gd name="connsiteY47" fmla="*/ 1150982 h 3056708"/>
              <a:gd name="connsiteX48" fmla="*/ 1158240 w 1994263"/>
              <a:gd name="connsiteY48" fmla="*/ 1375954 h 3056708"/>
              <a:gd name="connsiteX49" fmla="*/ 1190625 w 1994263"/>
              <a:gd name="connsiteY49" fmla="*/ 1490526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169942 w 1994263"/>
              <a:gd name="connsiteY45" fmla="*/ 938983 h 3056708"/>
              <a:gd name="connsiteX46" fmla="*/ 1121773 w 1994263"/>
              <a:gd name="connsiteY46" fmla="*/ 1112520 h 3056708"/>
              <a:gd name="connsiteX47" fmla="*/ 1208950 w 1994263"/>
              <a:gd name="connsiteY47" fmla="*/ 1150982 h 3056708"/>
              <a:gd name="connsiteX48" fmla="*/ 1158240 w 1994263"/>
              <a:gd name="connsiteY48" fmla="*/ 1375954 h 3056708"/>
              <a:gd name="connsiteX49" fmla="*/ 1190625 w 1994263"/>
              <a:gd name="connsiteY49" fmla="*/ 1490526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767840 w 1994263"/>
              <a:gd name="connsiteY34" fmla="*/ 0 h 3056708"/>
              <a:gd name="connsiteX35" fmla="*/ 1933303 w 1994263"/>
              <a:gd name="connsiteY35" fmla="*/ 17417 h 3056708"/>
              <a:gd name="connsiteX36" fmla="*/ 1994263 w 1994263"/>
              <a:gd name="connsiteY36" fmla="*/ 69668 h 3056708"/>
              <a:gd name="connsiteX37" fmla="*/ 1915886 w 1994263"/>
              <a:gd name="connsiteY37" fmla="*/ 200297 h 3056708"/>
              <a:gd name="connsiteX38" fmla="*/ 1785257 w 1994263"/>
              <a:gd name="connsiteY38" fmla="*/ 235131 h 3056708"/>
              <a:gd name="connsiteX39" fmla="*/ 1663337 w 1994263"/>
              <a:gd name="connsiteY39" fmla="*/ 409302 h 3056708"/>
              <a:gd name="connsiteX40" fmla="*/ 1558835 w 1994263"/>
              <a:gd name="connsiteY40" fmla="*/ 583474 h 3056708"/>
              <a:gd name="connsiteX41" fmla="*/ 1541417 w 1994263"/>
              <a:gd name="connsiteY41" fmla="*/ 757645 h 3056708"/>
              <a:gd name="connsiteX42" fmla="*/ 1254035 w 1994263"/>
              <a:gd name="connsiteY42" fmla="*/ 862148 h 3056708"/>
              <a:gd name="connsiteX43" fmla="*/ 1193075 w 1994263"/>
              <a:gd name="connsiteY43" fmla="*/ 757645 h 3056708"/>
              <a:gd name="connsiteX44" fmla="*/ 1169942 w 1994263"/>
              <a:gd name="connsiteY44" fmla="*/ 938983 h 3056708"/>
              <a:gd name="connsiteX45" fmla="*/ 1121773 w 1994263"/>
              <a:gd name="connsiteY45" fmla="*/ 1112520 h 3056708"/>
              <a:gd name="connsiteX46" fmla="*/ 1208950 w 1994263"/>
              <a:gd name="connsiteY46" fmla="*/ 1150982 h 3056708"/>
              <a:gd name="connsiteX47" fmla="*/ 1158240 w 1994263"/>
              <a:gd name="connsiteY47" fmla="*/ 1375954 h 3056708"/>
              <a:gd name="connsiteX48" fmla="*/ 1190625 w 1994263"/>
              <a:gd name="connsiteY48" fmla="*/ 1490526 h 3056708"/>
              <a:gd name="connsiteX49" fmla="*/ 1306286 w 1994263"/>
              <a:gd name="connsiteY49" fmla="*/ 1524000 h 3056708"/>
              <a:gd name="connsiteX50" fmla="*/ 1506583 w 1994263"/>
              <a:gd name="connsiteY50" fmla="*/ 1506582 h 3056708"/>
              <a:gd name="connsiteX51" fmla="*/ 1497875 w 1994263"/>
              <a:gd name="connsiteY51" fmla="*/ 1593668 h 3056708"/>
              <a:gd name="connsiteX52" fmla="*/ 1332412 w 1994263"/>
              <a:gd name="connsiteY52" fmla="*/ 1750422 h 3056708"/>
              <a:gd name="connsiteX53" fmla="*/ 1105989 w 1994263"/>
              <a:gd name="connsiteY53" fmla="*/ 1759131 h 3056708"/>
              <a:gd name="connsiteX54" fmla="*/ 1036320 w 1994263"/>
              <a:gd name="connsiteY54" fmla="*/ 1942011 h 3056708"/>
              <a:gd name="connsiteX55" fmla="*/ 1084490 w 1994263"/>
              <a:gd name="connsiteY55" fmla="*/ 1970495 h 3056708"/>
              <a:gd name="connsiteX56" fmla="*/ 1096373 w 1994263"/>
              <a:gd name="connsiteY56" fmla="*/ 2025922 h 3056708"/>
              <a:gd name="connsiteX57" fmla="*/ 1091021 w 1994263"/>
              <a:gd name="connsiteY57" fmla="*/ 2099491 h 3056708"/>
              <a:gd name="connsiteX58" fmla="*/ 872944 w 1994263"/>
              <a:gd name="connsiteY58" fmla="*/ 2158002 h 3056708"/>
              <a:gd name="connsiteX59" fmla="*/ 911316 w 1994263"/>
              <a:gd name="connsiteY59" fmla="*/ 2213700 h 3056708"/>
              <a:gd name="connsiteX60" fmla="*/ 696686 w 1994263"/>
              <a:gd name="connsiteY60" fmla="*/ 2325188 h 3056708"/>
              <a:gd name="connsiteX61" fmla="*/ 618309 w 1994263"/>
              <a:gd name="connsiteY61" fmla="*/ 2394857 h 3056708"/>
              <a:gd name="connsiteX62" fmla="*/ 783772 w 1994263"/>
              <a:gd name="connsiteY62" fmla="*/ 2412274 h 3056708"/>
              <a:gd name="connsiteX63" fmla="*/ 705395 w 1994263"/>
              <a:gd name="connsiteY63" fmla="*/ 2481942 h 3056708"/>
              <a:gd name="connsiteX64" fmla="*/ 583475 w 1994263"/>
              <a:gd name="connsiteY64" fmla="*/ 2551611 h 3056708"/>
              <a:gd name="connsiteX65" fmla="*/ 537573 w 1994263"/>
              <a:gd name="connsiteY65" fmla="*/ 2766332 h 3056708"/>
              <a:gd name="connsiteX66" fmla="*/ 609600 w 1994263"/>
              <a:gd name="connsiteY66" fmla="*/ 2795451 h 3056708"/>
              <a:gd name="connsiteX67" fmla="*/ 445680 w 1994263"/>
              <a:gd name="connsiteY67" fmla="*/ 2994932 h 3056708"/>
              <a:gd name="connsiteX68" fmla="*/ 296092 w 1994263"/>
              <a:gd name="connsiteY68" fmla="*/ 3048000 h 3056708"/>
              <a:gd name="connsiteX69" fmla="*/ 139337 w 1994263"/>
              <a:gd name="connsiteY69" fmla="*/ 3056708 h 3056708"/>
              <a:gd name="connsiteX0" fmla="*/ 139337 w 1994263"/>
              <a:gd name="connsiteY0" fmla="*/ 3039291 h 3039291"/>
              <a:gd name="connsiteX1" fmla="*/ 249363 w 1994263"/>
              <a:gd name="connsiteY1" fmla="*/ 2831374 h 3039291"/>
              <a:gd name="connsiteX2" fmla="*/ 278675 w 1994263"/>
              <a:gd name="connsiteY2" fmla="*/ 2656114 h 3039291"/>
              <a:gd name="connsiteX3" fmla="*/ 418012 w 1994263"/>
              <a:gd name="connsiteY3" fmla="*/ 2638697 h 3039291"/>
              <a:gd name="connsiteX4" fmla="*/ 452846 w 1994263"/>
              <a:gd name="connsiteY4" fmla="*/ 2542903 h 3039291"/>
              <a:gd name="connsiteX5" fmla="*/ 235132 w 1994263"/>
              <a:gd name="connsiteY5" fmla="*/ 2629988 h 3039291"/>
              <a:gd name="connsiteX6" fmla="*/ 269966 w 1994263"/>
              <a:gd name="connsiteY6" fmla="*/ 2447108 h 3039291"/>
              <a:gd name="connsiteX7" fmla="*/ 278675 w 1994263"/>
              <a:gd name="connsiteY7" fmla="*/ 2368731 h 3039291"/>
              <a:gd name="connsiteX8" fmla="*/ 182880 w 1994263"/>
              <a:gd name="connsiteY8" fmla="*/ 2325188 h 3039291"/>
              <a:gd name="connsiteX9" fmla="*/ 158387 w 1994263"/>
              <a:gd name="connsiteY9" fmla="*/ 2139224 h 3039291"/>
              <a:gd name="connsiteX10" fmla="*/ 73842 w 1994263"/>
              <a:gd name="connsiteY10" fmla="*/ 2067923 h 3039291"/>
              <a:gd name="connsiteX11" fmla="*/ 49621 w 1994263"/>
              <a:gd name="connsiteY11" fmla="*/ 1983830 h 3039291"/>
              <a:gd name="connsiteX12" fmla="*/ 94434 w 1994263"/>
              <a:gd name="connsiteY12" fmla="*/ 1899194 h 3039291"/>
              <a:gd name="connsiteX13" fmla="*/ 145687 w 1994263"/>
              <a:gd name="connsiteY13" fmla="*/ 1854018 h 3039291"/>
              <a:gd name="connsiteX14" fmla="*/ 182880 w 1994263"/>
              <a:gd name="connsiteY14" fmla="*/ 1766933 h 3039291"/>
              <a:gd name="connsiteX15" fmla="*/ 182880 w 1994263"/>
              <a:gd name="connsiteY15" fmla="*/ 1654628 h 3039291"/>
              <a:gd name="connsiteX16" fmla="*/ 104503 w 1994263"/>
              <a:gd name="connsiteY16" fmla="*/ 1584960 h 3039291"/>
              <a:gd name="connsiteX17" fmla="*/ 0 w 1994263"/>
              <a:gd name="connsiteY17" fmla="*/ 1550126 h 3039291"/>
              <a:gd name="connsiteX18" fmla="*/ 87086 w 1994263"/>
              <a:gd name="connsiteY18" fmla="*/ 1497874 h 3039291"/>
              <a:gd name="connsiteX19" fmla="*/ 60960 w 1994263"/>
              <a:gd name="connsiteY19" fmla="*/ 1341120 h 3039291"/>
              <a:gd name="connsiteX20" fmla="*/ 113212 w 1994263"/>
              <a:gd name="connsiteY20" fmla="*/ 1219200 h 3039291"/>
              <a:gd name="connsiteX21" fmla="*/ 339635 w 1994263"/>
              <a:gd name="connsiteY21" fmla="*/ 992777 h 3039291"/>
              <a:gd name="connsiteX22" fmla="*/ 452846 w 1994263"/>
              <a:gd name="connsiteY22" fmla="*/ 827314 h 3039291"/>
              <a:gd name="connsiteX23" fmla="*/ 583475 w 1994263"/>
              <a:gd name="connsiteY23" fmla="*/ 539931 h 3039291"/>
              <a:gd name="connsiteX24" fmla="*/ 809897 w 1994263"/>
              <a:gd name="connsiteY24" fmla="*/ 409303 h 3039291"/>
              <a:gd name="connsiteX25" fmla="*/ 870857 w 1994263"/>
              <a:gd name="connsiteY25" fmla="*/ 322217 h 3039291"/>
              <a:gd name="connsiteX26" fmla="*/ 984069 w 1994263"/>
              <a:gd name="connsiteY26" fmla="*/ 217714 h 3039291"/>
              <a:gd name="connsiteX27" fmla="*/ 1079863 w 1994263"/>
              <a:gd name="connsiteY27" fmla="*/ 217714 h 3039291"/>
              <a:gd name="connsiteX28" fmla="*/ 1123406 w 1994263"/>
              <a:gd name="connsiteY28" fmla="*/ 322217 h 3039291"/>
              <a:gd name="connsiteX29" fmla="*/ 1140823 w 1994263"/>
              <a:gd name="connsiteY29" fmla="*/ 461554 h 3039291"/>
              <a:gd name="connsiteX30" fmla="*/ 1175657 w 1994263"/>
              <a:gd name="connsiteY30" fmla="*/ 339634 h 3039291"/>
              <a:gd name="connsiteX31" fmla="*/ 1227909 w 1994263"/>
              <a:gd name="connsiteY31" fmla="*/ 235131 h 3039291"/>
              <a:gd name="connsiteX32" fmla="*/ 1375955 w 1994263"/>
              <a:gd name="connsiteY32" fmla="*/ 191588 h 3039291"/>
              <a:gd name="connsiteX33" fmla="*/ 1480457 w 1994263"/>
              <a:gd name="connsiteY33" fmla="*/ 226423 h 3039291"/>
              <a:gd name="connsiteX34" fmla="*/ 1933303 w 1994263"/>
              <a:gd name="connsiteY34" fmla="*/ 0 h 3039291"/>
              <a:gd name="connsiteX35" fmla="*/ 1994263 w 1994263"/>
              <a:gd name="connsiteY35" fmla="*/ 52251 h 3039291"/>
              <a:gd name="connsiteX36" fmla="*/ 1915886 w 1994263"/>
              <a:gd name="connsiteY36" fmla="*/ 182880 h 3039291"/>
              <a:gd name="connsiteX37" fmla="*/ 1785257 w 1994263"/>
              <a:gd name="connsiteY37" fmla="*/ 217714 h 3039291"/>
              <a:gd name="connsiteX38" fmla="*/ 1663337 w 1994263"/>
              <a:gd name="connsiteY38" fmla="*/ 391885 h 3039291"/>
              <a:gd name="connsiteX39" fmla="*/ 1558835 w 1994263"/>
              <a:gd name="connsiteY39" fmla="*/ 566057 h 3039291"/>
              <a:gd name="connsiteX40" fmla="*/ 1541417 w 1994263"/>
              <a:gd name="connsiteY40" fmla="*/ 740228 h 3039291"/>
              <a:gd name="connsiteX41" fmla="*/ 1254035 w 1994263"/>
              <a:gd name="connsiteY41" fmla="*/ 844731 h 3039291"/>
              <a:gd name="connsiteX42" fmla="*/ 1193075 w 1994263"/>
              <a:gd name="connsiteY42" fmla="*/ 740228 h 3039291"/>
              <a:gd name="connsiteX43" fmla="*/ 1169942 w 1994263"/>
              <a:gd name="connsiteY43" fmla="*/ 921566 h 3039291"/>
              <a:gd name="connsiteX44" fmla="*/ 1121773 w 1994263"/>
              <a:gd name="connsiteY44" fmla="*/ 1095103 h 3039291"/>
              <a:gd name="connsiteX45" fmla="*/ 1208950 w 1994263"/>
              <a:gd name="connsiteY45" fmla="*/ 1133565 h 3039291"/>
              <a:gd name="connsiteX46" fmla="*/ 1158240 w 1994263"/>
              <a:gd name="connsiteY46" fmla="*/ 1358537 h 3039291"/>
              <a:gd name="connsiteX47" fmla="*/ 1190625 w 1994263"/>
              <a:gd name="connsiteY47" fmla="*/ 1473109 h 3039291"/>
              <a:gd name="connsiteX48" fmla="*/ 1306286 w 1994263"/>
              <a:gd name="connsiteY48" fmla="*/ 1506583 h 3039291"/>
              <a:gd name="connsiteX49" fmla="*/ 1506583 w 1994263"/>
              <a:gd name="connsiteY49" fmla="*/ 1489165 h 3039291"/>
              <a:gd name="connsiteX50" fmla="*/ 1497875 w 1994263"/>
              <a:gd name="connsiteY50" fmla="*/ 1576251 h 3039291"/>
              <a:gd name="connsiteX51" fmla="*/ 1332412 w 1994263"/>
              <a:gd name="connsiteY51" fmla="*/ 1733005 h 3039291"/>
              <a:gd name="connsiteX52" fmla="*/ 1105989 w 1994263"/>
              <a:gd name="connsiteY52" fmla="*/ 1741714 h 3039291"/>
              <a:gd name="connsiteX53" fmla="*/ 1036320 w 1994263"/>
              <a:gd name="connsiteY53" fmla="*/ 1924594 h 3039291"/>
              <a:gd name="connsiteX54" fmla="*/ 1084490 w 1994263"/>
              <a:gd name="connsiteY54" fmla="*/ 1953078 h 3039291"/>
              <a:gd name="connsiteX55" fmla="*/ 1096373 w 1994263"/>
              <a:gd name="connsiteY55" fmla="*/ 2008505 h 3039291"/>
              <a:gd name="connsiteX56" fmla="*/ 1091021 w 1994263"/>
              <a:gd name="connsiteY56" fmla="*/ 2082074 h 3039291"/>
              <a:gd name="connsiteX57" fmla="*/ 872944 w 1994263"/>
              <a:gd name="connsiteY57" fmla="*/ 2140585 h 3039291"/>
              <a:gd name="connsiteX58" fmla="*/ 911316 w 1994263"/>
              <a:gd name="connsiteY58" fmla="*/ 2196283 h 3039291"/>
              <a:gd name="connsiteX59" fmla="*/ 696686 w 1994263"/>
              <a:gd name="connsiteY59" fmla="*/ 2307771 h 3039291"/>
              <a:gd name="connsiteX60" fmla="*/ 618309 w 1994263"/>
              <a:gd name="connsiteY60" fmla="*/ 2377440 h 3039291"/>
              <a:gd name="connsiteX61" fmla="*/ 783772 w 1994263"/>
              <a:gd name="connsiteY61" fmla="*/ 2394857 h 3039291"/>
              <a:gd name="connsiteX62" fmla="*/ 705395 w 1994263"/>
              <a:gd name="connsiteY62" fmla="*/ 2464525 h 3039291"/>
              <a:gd name="connsiteX63" fmla="*/ 583475 w 1994263"/>
              <a:gd name="connsiteY63" fmla="*/ 2534194 h 3039291"/>
              <a:gd name="connsiteX64" fmla="*/ 537573 w 1994263"/>
              <a:gd name="connsiteY64" fmla="*/ 2748915 h 3039291"/>
              <a:gd name="connsiteX65" fmla="*/ 609600 w 1994263"/>
              <a:gd name="connsiteY65" fmla="*/ 2778034 h 3039291"/>
              <a:gd name="connsiteX66" fmla="*/ 445680 w 1994263"/>
              <a:gd name="connsiteY66" fmla="*/ 2977515 h 3039291"/>
              <a:gd name="connsiteX67" fmla="*/ 296092 w 1994263"/>
              <a:gd name="connsiteY67" fmla="*/ 3030583 h 3039291"/>
              <a:gd name="connsiteX68" fmla="*/ 139337 w 1994263"/>
              <a:gd name="connsiteY68" fmla="*/ 3039291 h 3039291"/>
              <a:gd name="connsiteX0" fmla="*/ 139337 w 1994263"/>
              <a:gd name="connsiteY0" fmla="*/ 2987040 h 2987040"/>
              <a:gd name="connsiteX1" fmla="*/ 249363 w 1994263"/>
              <a:gd name="connsiteY1" fmla="*/ 2779123 h 2987040"/>
              <a:gd name="connsiteX2" fmla="*/ 278675 w 1994263"/>
              <a:gd name="connsiteY2" fmla="*/ 2603863 h 2987040"/>
              <a:gd name="connsiteX3" fmla="*/ 418012 w 1994263"/>
              <a:gd name="connsiteY3" fmla="*/ 2586446 h 2987040"/>
              <a:gd name="connsiteX4" fmla="*/ 452846 w 1994263"/>
              <a:gd name="connsiteY4" fmla="*/ 2490652 h 2987040"/>
              <a:gd name="connsiteX5" fmla="*/ 235132 w 1994263"/>
              <a:gd name="connsiteY5" fmla="*/ 2577737 h 2987040"/>
              <a:gd name="connsiteX6" fmla="*/ 269966 w 1994263"/>
              <a:gd name="connsiteY6" fmla="*/ 2394857 h 2987040"/>
              <a:gd name="connsiteX7" fmla="*/ 278675 w 1994263"/>
              <a:gd name="connsiteY7" fmla="*/ 2316480 h 2987040"/>
              <a:gd name="connsiteX8" fmla="*/ 182880 w 1994263"/>
              <a:gd name="connsiteY8" fmla="*/ 2272937 h 2987040"/>
              <a:gd name="connsiteX9" fmla="*/ 158387 w 1994263"/>
              <a:gd name="connsiteY9" fmla="*/ 2086973 h 2987040"/>
              <a:gd name="connsiteX10" fmla="*/ 73842 w 1994263"/>
              <a:gd name="connsiteY10" fmla="*/ 2015672 h 2987040"/>
              <a:gd name="connsiteX11" fmla="*/ 49621 w 1994263"/>
              <a:gd name="connsiteY11" fmla="*/ 1931579 h 2987040"/>
              <a:gd name="connsiteX12" fmla="*/ 94434 w 1994263"/>
              <a:gd name="connsiteY12" fmla="*/ 1846943 h 2987040"/>
              <a:gd name="connsiteX13" fmla="*/ 145687 w 1994263"/>
              <a:gd name="connsiteY13" fmla="*/ 1801767 h 2987040"/>
              <a:gd name="connsiteX14" fmla="*/ 182880 w 1994263"/>
              <a:gd name="connsiteY14" fmla="*/ 1714682 h 2987040"/>
              <a:gd name="connsiteX15" fmla="*/ 182880 w 1994263"/>
              <a:gd name="connsiteY15" fmla="*/ 1602377 h 2987040"/>
              <a:gd name="connsiteX16" fmla="*/ 104503 w 1994263"/>
              <a:gd name="connsiteY16" fmla="*/ 1532709 h 2987040"/>
              <a:gd name="connsiteX17" fmla="*/ 0 w 1994263"/>
              <a:gd name="connsiteY17" fmla="*/ 1497875 h 2987040"/>
              <a:gd name="connsiteX18" fmla="*/ 87086 w 1994263"/>
              <a:gd name="connsiteY18" fmla="*/ 1445623 h 2987040"/>
              <a:gd name="connsiteX19" fmla="*/ 60960 w 1994263"/>
              <a:gd name="connsiteY19" fmla="*/ 1288869 h 2987040"/>
              <a:gd name="connsiteX20" fmla="*/ 113212 w 1994263"/>
              <a:gd name="connsiteY20" fmla="*/ 1166949 h 2987040"/>
              <a:gd name="connsiteX21" fmla="*/ 339635 w 1994263"/>
              <a:gd name="connsiteY21" fmla="*/ 940526 h 2987040"/>
              <a:gd name="connsiteX22" fmla="*/ 452846 w 1994263"/>
              <a:gd name="connsiteY22" fmla="*/ 775063 h 2987040"/>
              <a:gd name="connsiteX23" fmla="*/ 583475 w 1994263"/>
              <a:gd name="connsiteY23" fmla="*/ 487680 h 2987040"/>
              <a:gd name="connsiteX24" fmla="*/ 809897 w 1994263"/>
              <a:gd name="connsiteY24" fmla="*/ 357052 h 2987040"/>
              <a:gd name="connsiteX25" fmla="*/ 870857 w 1994263"/>
              <a:gd name="connsiteY25" fmla="*/ 269966 h 2987040"/>
              <a:gd name="connsiteX26" fmla="*/ 984069 w 1994263"/>
              <a:gd name="connsiteY26" fmla="*/ 165463 h 2987040"/>
              <a:gd name="connsiteX27" fmla="*/ 1079863 w 1994263"/>
              <a:gd name="connsiteY27" fmla="*/ 165463 h 2987040"/>
              <a:gd name="connsiteX28" fmla="*/ 1123406 w 1994263"/>
              <a:gd name="connsiteY28" fmla="*/ 269966 h 2987040"/>
              <a:gd name="connsiteX29" fmla="*/ 1140823 w 1994263"/>
              <a:gd name="connsiteY29" fmla="*/ 409303 h 2987040"/>
              <a:gd name="connsiteX30" fmla="*/ 1175657 w 1994263"/>
              <a:gd name="connsiteY30" fmla="*/ 287383 h 2987040"/>
              <a:gd name="connsiteX31" fmla="*/ 1227909 w 1994263"/>
              <a:gd name="connsiteY31" fmla="*/ 182880 h 2987040"/>
              <a:gd name="connsiteX32" fmla="*/ 1375955 w 1994263"/>
              <a:gd name="connsiteY32" fmla="*/ 139337 h 2987040"/>
              <a:gd name="connsiteX33" fmla="*/ 1480457 w 1994263"/>
              <a:gd name="connsiteY33" fmla="*/ 174172 h 2987040"/>
              <a:gd name="connsiteX34" fmla="*/ 1994263 w 1994263"/>
              <a:gd name="connsiteY34" fmla="*/ 0 h 2987040"/>
              <a:gd name="connsiteX35" fmla="*/ 1915886 w 1994263"/>
              <a:gd name="connsiteY35" fmla="*/ 130629 h 2987040"/>
              <a:gd name="connsiteX36" fmla="*/ 1785257 w 1994263"/>
              <a:gd name="connsiteY36" fmla="*/ 165463 h 2987040"/>
              <a:gd name="connsiteX37" fmla="*/ 1663337 w 1994263"/>
              <a:gd name="connsiteY37" fmla="*/ 339634 h 2987040"/>
              <a:gd name="connsiteX38" fmla="*/ 1558835 w 1994263"/>
              <a:gd name="connsiteY38" fmla="*/ 513806 h 2987040"/>
              <a:gd name="connsiteX39" fmla="*/ 1541417 w 1994263"/>
              <a:gd name="connsiteY39" fmla="*/ 687977 h 2987040"/>
              <a:gd name="connsiteX40" fmla="*/ 1254035 w 1994263"/>
              <a:gd name="connsiteY40" fmla="*/ 792480 h 2987040"/>
              <a:gd name="connsiteX41" fmla="*/ 1193075 w 1994263"/>
              <a:gd name="connsiteY41" fmla="*/ 687977 h 2987040"/>
              <a:gd name="connsiteX42" fmla="*/ 1169942 w 1994263"/>
              <a:gd name="connsiteY42" fmla="*/ 869315 h 2987040"/>
              <a:gd name="connsiteX43" fmla="*/ 1121773 w 1994263"/>
              <a:gd name="connsiteY43" fmla="*/ 1042852 h 2987040"/>
              <a:gd name="connsiteX44" fmla="*/ 1208950 w 1994263"/>
              <a:gd name="connsiteY44" fmla="*/ 1081314 h 2987040"/>
              <a:gd name="connsiteX45" fmla="*/ 1158240 w 1994263"/>
              <a:gd name="connsiteY45" fmla="*/ 1306286 h 2987040"/>
              <a:gd name="connsiteX46" fmla="*/ 1190625 w 1994263"/>
              <a:gd name="connsiteY46" fmla="*/ 1420858 h 2987040"/>
              <a:gd name="connsiteX47" fmla="*/ 1306286 w 1994263"/>
              <a:gd name="connsiteY47" fmla="*/ 1454332 h 2987040"/>
              <a:gd name="connsiteX48" fmla="*/ 1506583 w 1994263"/>
              <a:gd name="connsiteY48" fmla="*/ 1436914 h 2987040"/>
              <a:gd name="connsiteX49" fmla="*/ 1497875 w 1994263"/>
              <a:gd name="connsiteY49" fmla="*/ 1524000 h 2987040"/>
              <a:gd name="connsiteX50" fmla="*/ 1332412 w 1994263"/>
              <a:gd name="connsiteY50" fmla="*/ 1680754 h 2987040"/>
              <a:gd name="connsiteX51" fmla="*/ 1105989 w 1994263"/>
              <a:gd name="connsiteY51" fmla="*/ 1689463 h 2987040"/>
              <a:gd name="connsiteX52" fmla="*/ 1036320 w 1994263"/>
              <a:gd name="connsiteY52" fmla="*/ 1872343 h 2987040"/>
              <a:gd name="connsiteX53" fmla="*/ 1084490 w 1994263"/>
              <a:gd name="connsiteY53" fmla="*/ 1900827 h 2987040"/>
              <a:gd name="connsiteX54" fmla="*/ 1096373 w 1994263"/>
              <a:gd name="connsiteY54" fmla="*/ 1956254 h 2987040"/>
              <a:gd name="connsiteX55" fmla="*/ 1091021 w 1994263"/>
              <a:gd name="connsiteY55" fmla="*/ 2029823 h 2987040"/>
              <a:gd name="connsiteX56" fmla="*/ 872944 w 1994263"/>
              <a:gd name="connsiteY56" fmla="*/ 2088334 h 2987040"/>
              <a:gd name="connsiteX57" fmla="*/ 911316 w 1994263"/>
              <a:gd name="connsiteY57" fmla="*/ 2144032 h 2987040"/>
              <a:gd name="connsiteX58" fmla="*/ 696686 w 1994263"/>
              <a:gd name="connsiteY58" fmla="*/ 2255520 h 2987040"/>
              <a:gd name="connsiteX59" fmla="*/ 618309 w 1994263"/>
              <a:gd name="connsiteY59" fmla="*/ 2325189 h 2987040"/>
              <a:gd name="connsiteX60" fmla="*/ 783772 w 1994263"/>
              <a:gd name="connsiteY60" fmla="*/ 2342606 h 2987040"/>
              <a:gd name="connsiteX61" fmla="*/ 705395 w 1994263"/>
              <a:gd name="connsiteY61" fmla="*/ 2412274 h 2987040"/>
              <a:gd name="connsiteX62" fmla="*/ 583475 w 1994263"/>
              <a:gd name="connsiteY62" fmla="*/ 2481943 h 2987040"/>
              <a:gd name="connsiteX63" fmla="*/ 537573 w 1994263"/>
              <a:gd name="connsiteY63" fmla="*/ 2696664 h 2987040"/>
              <a:gd name="connsiteX64" fmla="*/ 609600 w 1994263"/>
              <a:gd name="connsiteY64" fmla="*/ 2725783 h 2987040"/>
              <a:gd name="connsiteX65" fmla="*/ 445680 w 1994263"/>
              <a:gd name="connsiteY65" fmla="*/ 2925264 h 2987040"/>
              <a:gd name="connsiteX66" fmla="*/ 296092 w 1994263"/>
              <a:gd name="connsiteY66" fmla="*/ 2978332 h 2987040"/>
              <a:gd name="connsiteX67" fmla="*/ 139337 w 1994263"/>
              <a:gd name="connsiteY67" fmla="*/ 2987040 h 2987040"/>
              <a:gd name="connsiteX0" fmla="*/ 139337 w 1915886"/>
              <a:gd name="connsiteY0" fmla="*/ 2856411 h 2856411"/>
              <a:gd name="connsiteX1" fmla="*/ 249363 w 1915886"/>
              <a:gd name="connsiteY1" fmla="*/ 2648494 h 2856411"/>
              <a:gd name="connsiteX2" fmla="*/ 278675 w 1915886"/>
              <a:gd name="connsiteY2" fmla="*/ 2473234 h 2856411"/>
              <a:gd name="connsiteX3" fmla="*/ 418012 w 1915886"/>
              <a:gd name="connsiteY3" fmla="*/ 2455817 h 2856411"/>
              <a:gd name="connsiteX4" fmla="*/ 452846 w 1915886"/>
              <a:gd name="connsiteY4" fmla="*/ 2360023 h 2856411"/>
              <a:gd name="connsiteX5" fmla="*/ 235132 w 1915886"/>
              <a:gd name="connsiteY5" fmla="*/ 2447108 h 2856411"/>
              <a:gd name="connsiteX6" fmla="*/ 269966 w 1915886"/>
              <a:gd name="connsiteY6" fmla="*/ 2264228 h 2856411"/>
              <a:gd name="connsiteX7" fmla="*/ 278675 w 1915886"/>
              <a:gd name="connsiteY7" fmla="*/ 2185851 h 2856411"/>
              <a:gd name="connsiteX8" fmla="*/ 182880 w 1915886"/>
              <a:gd name="connsiteY8" fmla="*/ 2142308 h 2856411"/>
              <a:gd name="connsiteX9" fmla="*/ 158387 w 1915886"/>
              <a:gd name="connsiteY9" fmla="*/ 1956344 h 2856411"/>
              <a:gd name="connsiteX10" fmla="*/ 73842 w 1915886"/>
              <a:gd name="connsiteY10" fmla="*/ 1885043 h 2856411"/>
              <a:gd name="connsiteX11" fmla="*/ 49621 w 1915886"/>
              <a:gd name="connsiteY11" fmla="*/ 1800950 h 2856411"/>
              <a:gd name="connsiteX12" fmla="*/ 94434 w 1915886"/>
              <a:gd name="connsiteY12" fmla="*/ 1716314 h 2856411"/>
              <a:gd name="connsiteX13" fmla="*/ 145687 w 1915886"/>
              <a:gd name="connsiteY13" fmla="*/ 1671138 h 2856411"/>
              <a:gd name="connsiteX14" fmla="*/ 182880 w 1915886"/>
              <a:gd name="connsiteY14" fmla="*/ 1584053 h 2856411"/>
              <a:gd name="connsiteX15" fmla="*/ 182880 w 1915886"/>
              <a:gd name="connsiteY15" fmla="*/ 1471748 h 2856411"/>
              <a:gd name="connsiteX16" fmla="*/ 104503 w 1915886"/>
              <a:gd name="connsiteY16" fmla="*/ 1402080 h 2856411"/>
              <a:gd name="connsiteX17" fmla="*/ 0 w 1915886"/>
              <a:gd name="connsiteY17" fmla="*/ 1367246 h 2856411"/>
              <a:gd name="connsiteX18" fmla="*/ 87086 w 1915886"/>
              <a:gd name="connsiteY18" fmla="*/ 1314994 h 2856411"/>
              <a:gd name="connsiteX19" fmla="*/ 60960 w 1915886"/>
              <a:gd name="connsiteY19" fmla="*/ 1158240 h 2856411"/>
              <a:gd name="connsiteX20" fmla="*/ 113212 w 1915886"/>
              <a:gd name="connsiteY20" fmla="*/ 1036320 h 2856411"/>
              <a:gd name="connsiteX21" fmla="*/ 339635 w 1915886"/>
              <a:gd name="connsiteY21" fmla="*/ 809897 h 2856411"/>
              <a:gd name="connsiteX22" fmla="*/ 452846 w 1915886"/>
              <a:gd name="connsiteY22" fmla="*/ 644434 h 2856411"/>
              <a:gd name="connsiteX23" fmla="*/ 583475 w 1915886"/>
              <a:gd name="connsiteY23" fmla="*/ 357051 h 2856411"/>
              <a:gd name="connsiteX24" fmla="*/ 809897 w 1915886"/>
              <a:gd name="connsiteY24" fmla="*/ 226423 h 2856411"/>
              <a:gd name="connsiteX25" fmla="*/ 870857 w 1915886"/>
              <a:gd name="connsiteY25" fmla="*/ 139337 h 2856411"/>
              <a:gd name="connsiteX26" fmla="*/ 984069 w 1915886"/>
              <a:gd name="connsiteY26" fmla="*/ 34834 h 2856411"/>
              <a:gd name="connsiteX27" fmla="*/ 1079863 w 1915886"/>
              <a:gd name="connsiteY27" fmla="*/ 34834 h 2856411"/>
              <a:gd name="connsiteX28" fmla="*/ 1123406 w 1915886"/>
              <a:gd name="connsiteY28" fmla="*/ 139337 h 2856411"/>
              <a:gd name="connsiteX29" fmla="*/ 1140823 w 1915886"/>
              <a:gd name="connsiteY29" fmla="*/ 278674 h 2856411"/>
              <a:gd name="connsiteX30" fmla="*/ 1175657 w 1915886"/>
              <a:gd name="connsiteY30" fmla="*/ 156754 h 2856411"/>
              <a:gd name="connsiteX31" fmla="*/ 1227909 w 1915886"/>
              <a:gd name="connsiteY31" fmla="*/ 52251 h 2856411"/>
              <a:gd name="connsiteX32" fmla="*/ 1375955 w 1915886"/>
              <a:gd name="connsiteY32" fmla="*/ 8708 h 2856411"/>
              <a:gd name="connsiteX33" fmla="*/ 1480457 w 1915886"/>
              <a:gd name="connsiteY33" fmla="*/ 43543 h 2856411"/>
              <a:gd name="connsiteX34" fmla="*/ 1915886 w 1915886"/>
              <a:gd name="connsiteY34" fmla="*/ 0 h 2856411"/>
              <a:gd name="connsiteX35" fmla="*/ 1785257 w 1915886"/>
              <a:gd name="connsiteY35" fmla="*/ 34834 h 2856411"/>
              <a:gd name="connsiteX36" fmla="*/ 1663337 w 1915886"/>
              <a:gd name="connsiteY36" fmla="*/ 209005 h 2856411"/>
              <a:gd name="connsiteX37" fmla="*/ 1558835 w 1915886"/>
              <a:gd name="connsiteY37" fmla="*/ 383177 h 2856411"/>
              <a:gd name="connsiteX38" fmla="*/ 1541417 w 1915886"/>
              <a:gd name="connsiteY38" fmla="*/ 557348 h 2856411"/>
              <a:gd name="connsiteX39" fmla="*/ 1254035 w 1915886"/>
              <a:gd name="connsiteY39" fmla="*/ 661851 h 2856411"/>
              <a:gd name="connsiteX40" fmla="*/ 1193075 w 1915886"/>
              <a:gd name="connsiteY40" fmla="*/ 557348 h 2856411"/>
              <a:gd name="connsiteX41" fmla="*/ 1169942 w 1915886"/>
              <a:gd name="connsiteY41" fmla="*/ 738686 h 2856411"/>
              <a:gd name="connsiteX42" fmla="*/ 1121773 w 1915886"/>
              <a:gd name="connsiteY42" fmla="*/ 912223 h 2856411"/>
              <a:gd name="connsiteX43" fmla="*/ 1208950 w 1915886"/>
              <a:gd name="connsiteY43" fmla="*/ 950685 h 2856411"/>
              <a:gd name="connsiteX44" fmla="*/ 1158240 w 1915886"/>
              <a:gd name="connsiteY44" fmla="*/ 1175657 h 2856411"/>
              <a:gd name="connsiteX45" fmla="*/ 1190625 w 1915886"/>
              <a:gd name="connsiteY45" fmla="*/ 1290229 h 2856411"/>
              <a:gd name="connsiteX46" fmla="*/ 1306286 w 1915886"/>
              <a:gd name="connsiteY46" fmla="*/ 1323703 h 2856411"/>
              <a:gd name="connsiteX47" fmla="*/ 1506583 w 1915886"/>
              <a:gd name="connsiteY47" fmla="*/ 1306285 h 2856411"/>
              <a:gd name="connsiteX48" fmla="*/ 1497875 w 1915886"/>
              <a:gd name="connsiteY48" fmla="*/ 1393371 h 2856411"/>
              <a:gd name="connsiteX49" fmla="*/ 1332412 w 1915886"/>
              <a:gd name="connsiteY49" fmla="*/ 1550125 h 2856411"/>
              <a:gd name="connsiteX50" fmla="*/ 1105989 w 1915886"/>
              <a:gd name="connsiteY50" fmla="*/ 1558834 h 2856411"/>
              <a:gd name="connsiteX51" fmla="*/ 1036320 w 1915886"/>
              <a:gd name="connsiteY51" fmla="*/ 1741714 h 2856411"/>
              <a:gd name="connsiteX52" fmla="*/ 1084490 w 1915886"/>
              <a:gd name="connsiteY52" fmla="*/ 1770198 h 2856411"/>
              <a:gd name="connsiteX53" fmla="*/ 1096373 w 1915886"/>
              <a:gd name="connsiteY53" fmla="*/ 1825625 h 2856411"/>
              <a:gd name="connsiteX54" fmla="*/ 1091021 w 1915886"/>
              <a:gd name="connsiteY54" fmla="*/ 1899194 h 2856411"/>
              <a:gd name="connsiteX55" fmla="*/ 872944 w 1915886"/>
              <a:gd name="connsiteY55" fmla="*/ 1957705 h 2856411"/>
              <a:gd name="connsiteX56" fmla="*/ 911316 w 1915886"/>
              <a:gd name="connsiteY56" fmla="*/ 2013403 h 2856411"/>
              <a:gd name="connsiteX57" fmla="*/ 696686 w 1915886"/>
              <a:gd name="connsiteY57" fmla="*/ 2124891 h 2856411"/>
              <a:gd name="connsiteX58" fmla="*/ 618309 w 1915886"/>
              <a:gd name="connsiteY58" fmla="*/ 2194560 h 2856411"/>
              <a:gd name="connsiteX59" fmla="*/ 783772 w 1915886"/>
              <a:gd name="connsiteY59" fmla="*/ 2211977 h 2856411"/>
              <a:gd name="connsiteX60" fmla="*/ 705395 w 1915886"/>
              <a:gd name="connsiteY60" fmla="*/ 2281645 h 2856411"/>
              <a:gd name="connsiteX61" fmla="*/ 583475 w 1915886"/>
              <a:gd name="connsiteY61" fmla="*/ 2351314 h 2856411"/>
              <a:gd name="connsiteX62" fmla="*/ 537573 w 1915886"/>
              <a:gd name="connsiteY62" fmla="*/ 2566035 h 2856411"/>
              <a:gd name="connsiteX63" fmla="*/ 609600 w 1915886"/>
              <a:gd name="connsiteY63" fmla="*/ 2595154 h 2856411"/>
              <a:gd name="connsiteX64" fmla="*/ 445680 w 1915886"/>
              <a:gd name="connsiteY64" fmla="*/ 2794635 h 2856411"/>
              <a:gd name="connsiteX65" fmla="*/ 296092 w 1915886"/>
              <a:gd name="connsiteY65" fmla="*/ 2847703 h 2856411"/>
              <a:gd name="connsiteX66" fmla="*/ 139337 w 1915886"/>
              <a:gd name="connsiteY66" fmla="*/ 2856411 h 2856411"/>
              <a:gd name="connsiteX0" fmla="*/ 139337 w 1785257"/>
              <a:gd name="connsiteY0" fmla="*/ 2847703 h 2847703"/>
              <a:gd name="connsiteX1" fmla="*/ 249363 w 1785257"/>
              <a:gd name="connsiteY1" fmla="*/ 2639786 h 2847703"/>
              <a:gd name="connsiteX2" fmla="*/ 278675 w 1785257"/>
              <a:gd name="connsiteY2" fmla="*/ 2464526 h 2847703"/>
              <a:gd name="connsiteX3" fmla="*/ 418012 w 1785257"/>
              <a:gd name="connsiteY3" fmla="*/ 2447109 h 2847703"/>
              <a:gd name="connsiteX4" fmla="*/ 452846 w 1785257"/>
              <a:gd name="connsiteY4" fmla="*/ 2351315 h 2847703"/>
              <a:gd name="connsiteX5" fmla="*/ 235132 w 1785257"/>
              <a:gd name="connsiteY5" fmla="*/ 2438400 h 2847703"/>
              <a:gd name="connsiteX6" fmla="*/ 269966 w 1785257"/>
              <a:gd name="connsiteY6" fmla="*/ 2255520 h 2847703"/>
              <a:gd name="connsiteX7" fmla="*/ 278675 w 1785257"/>
              <a:gd name="connsiteY7" fmla="*/ 2177143 h 2847703"/>
              <a:gd name="connsiteX8" fmla="*/ 182880 w 1785257"/>
              <a:gd name="connsiteY8" fmla="*/ 2133600 h 2847703"/>
              <a:gd name="connsiteX9" fmla="*/ 158387 w 1785257"/>
              <a:gd name="connsiteY9" fmla="*/ 1947636 h 2847703"/>
              <a:gd name="connsiteX10" fmla="*/ 73842 w 1785257"/>
              <a:gd name="connsiteY10" fmla="*/ 1876335 h 2847703"/>
              <a:gd name="connsiteX11" fmla="*/ 49621 w 1785257"/>
              <a:gd name="connsiteY11" fmla="*/ 1792242 h 2847703"/>
              <a:gd name="connsiteX12" fmla="*/ 94434 w 1785257"/>
              <a:gd name="connsiteY12" fmla="*/ 1707606 h 2847703"/>
              <a:gd name="connsiteX13" fmla="*/ 145687 w 1785257"/>
              <a:gd name="connsiteY13" fmla="*/ 1662430 h 2847703"/>
              <a:gd name="connsiteX14" fmla="*/ 182880 w 1785257"/>
              <a:gd name="connsiteY14" fmla="*/ 1575345 h 2847703"/>
              <a:gd name="connsiteX15" fmla="*/ 182880 w 1785257"/>
              <a:gd name="connsiteY15" fmla="*/ 1463040 h 2847703"/>
              <a:gd name="connsiteX16" fmla="*/ 104503 w 1785257"/>
              <a:gd name="connsiteY16" fmla="*/ 1393372 h 2847703"/>
              <a:gd name="connsiteX17" fmla="*/ 0 w 1785257"/>
              <a:gd name="connsiteY17" fmla="*/ 1358538 h 2847703"/>
              <a:gd name="connsiteX18" fmla="*/ 87086 w 1785257"/>
              <a:gd name="connsiteY18" fmla="*/ 1306286 h 2847703"/>
              <a:gd name="connsiteX19" fmla="*/ 60960 w 1785257"/>
              <a:gd name="connsiteY19" fmla="*/ 1149532 h 2847703"/>
              <a:gd name="connsiteX20" fmla="*/ 113212 w 1785257"/>
              <a:gd name="connsiteY20" fmla="*/ 1027612 h 2847703"/>
              <a:gd name="connsiteX21" fmla="*/ 339635 w 1785257"/>
              <a:gd name="connsiteY21" fmla="*/ 801189 h 2847703"/>
              <a:gd name="connsiteX22" fmla="*/ 452846 w 1785257"/>
              <a:gd name="connsiteY22" fmla="*/ 635726 h 2847703"/>
              <a:gd name="connsiteX23" fmla="*/ 583475 w 1785257"/>
              <a:gd name="connsiteY23" fmla="*/ 348343 h 2847703"/>
              <a:gd name="connsiteX24" fmla="*/ 809897 w 1785257"/>
              <a:gd name="connsiteY24" fmla="*/ 217715 h 2847703"/>
              <a:gd name="connsiteX25" fmla="*/ 870857 w 1785257"/>
              <a:gd name="connsiteY25" fmla="*/ 130629 h 2847703"/>
              <a:gd name="connsiteX26" fmla="*/ 984069 w 1785257"/>
              <a:gd name="connsiteY26" fmla="*/ 26126 h 2847703"/>
              <a:gd name="connsiteX27" fmla="*/ 1079863 w 1785257"/>
              <a:gd name="connsiteY27" fmla="*/ 26126 h 2847703"/>
              <a:gd name="connsiteX28" fmla="*/ 1123406 w 1785257"/>
              <a:gd name="connsiteY28" fmla="*/ 130629 h 2847703"/>
              <a:gd name="connsiteX29" fmla="*/ 1140823 w 1785257"/>
              <a:gd name="connsiteY29" fmla="*/ 269966 h 2847703"/>
              <a:gd name="connsiteX30" fmla="*/ 1175657 w 1785257"/>
              <a:gd name="connsiteY30" fmla="*/ 148046 h 2847703"/>
              <a:gd name="connsiteX31" fmla="*/ 1227909 w 1785257"/>
              <a:gd name="connsiteY31" fmla="*/ 43543 h 2847703"/>
              <a:gd name="connsiteX32" fmla="*/ 1375955 w 1785257"/>
              <a:gd name="connsiteY32" fmla="*/ 0 h 2847703"/>
              <a:gd name="connsiteX33" fmla="*/ 1480457 w 1785257"/>
              <a:gd name="connsiteY33" fmla="*/ 34835 h 2847703"/>
              <a:gd name="connsiteX34" fmla="*/ 1785257 w 1785257"/>
              <a:gd name="connsiteY34" fmla="*/ 26126 h 2847703"/>
              <a:gd name="connsiteX35" fmla="*/ 1663337 w 1785257"/>
              <a:gd name="connsiteY35" fmla="*/ 200297 h 2847703"/>
              <a:gd name="connsiteX36" fmla="*/ 1558835 w 1785257"/>
              <a:gd name="connsiteY36" fmla="*/ 374469 h 2847703"/>
              <a:gd name="connsiteX37" fmla="*/ 1541417 w 1785257"/>
              <a:gd name="connsiteY37" fmla="*/ 548640 h 2847703"/>
              <a:gd name="connsiteX38" fmla="*/ 1254035 w 1785257"/>
              <a:gd name="connsiteY38" fmla="*/ 653143 h 2847703"/>
              <a:gd name="connsiteX39" fmla="*/ 1193075 w 1785257"/>
              <a:gd name="connsiteY39" fmla="*/ 548640 h 2847703"/>
              <a:gd name="connsiteX40" fmla="*/ 1169942 w 1785257"/>
              <a:gd name="connsiteY40" fmla="*/ 729978 h 2847703"/>
              <a:gd name="connsiteX41" fmla="*/ 1121773 w 1785257"/>
              <a:gd name="connsiteY41" fmla="*/ 903515 h 2847703"/>
              <a:gd name="connsiteX42" fmla="*/ 1208950 w 1785257"/>
              <a:gd name="connsiteY42" fmla="*/ 941977 h 2847703"/>
              <a:gd name="connsiteX43" fmla="*/ 1158240 w 1785257"/>
              <a:gd name="connsiteY43" fmla="*/ 1166949 h 2847703"/>
              <a:gd name="connsiteX44" fmla="*/ 1190625 w 1785257"/>
              <a:gd name="connsiteY44" fmla="*/ 1281521 h 2847703"/>
              <a:gd name="connsiteX45" fmla="*/ 1306286 w 1785257"/>
              <a:gd name="connsiteY45" fmla="*/ 1314995 h 2847703"/>
              <a:gd name="connsiteX46" fmla="*/ 1506583 w 1785257"/>
              <a:gd name="connsiteY46" fmla="*/ 1297577 h 2847703"/>
              <a:gd name="connsiteX47" fmla="*/ 1497875 w 1785257"/>
              <a:gd name="connsiteY47" fmla="*/ 1384663 h 2847703"/>
              <a:gd name="connsiteX48" fmla="*/ 1332412 w 1785257"/>
              <a:gd name="connsiteY48" fmla="*/ 1541417 h 2847703"/>
              <a:gd name="connsiteX49" fmla="*/ 1105989 w 1785257"/>
              <a:gd name="connsiteY49" fmla="*/ 1550126 h 2847703"/>
              <a:gd name="connsiteX50" fmla="*/ 1036320 w 1785257"/>
              <a:gd name="connsiteY50" fmla="*/ 1733006 h 2847703"/>
              <a:gd name="connsiteX51" fmla="*/ 1084490 w 1785257"/>
              <a:gd name="connsiteY51" fmla="*/ 1761490 h 2847703"/>
              <a:gd name="connsiteX52" fmla="*/ 1096373 w 1785257"/>
              <a:gd name="connsiteY52" fmla="*/ 1816917 h 2847703"/>
              <a:gd name="connsiteX53" fmla="*/ 1091021 w 1785257"/>
              <a:gd name="connsiteY53" fmla="*/ 1890486 h 2847703"/>
              <a:gd name="connsiteX54" fmla="*/ 872944 w 1785257"/>
              <a:gd name="connsiteY54" fmla="*/ 1948997 h 2847703"/>
              <a:gd name="connsiteX55" fmla="*/ 911316 w 1785257"/>
              <a:gd name="connsiteY55" fmla="*/ 2004695 h 2847703"/>
              <a:gd name="connsiteX56" fmla="*/ 696686 w 1785257"/>
              <a:gd name="connsiteY56" fmla="*/ 2116183 h 2847703"/>
              <a:gd name="connsiteX57" fmla="*/ 618309 w 1785257"/>
              <a:gd name="connsiteY57" fmla="*/ 2185852 h 2847703"/>
              <a:gd name="connsiteX58" fmla="*/ 783772 w 1785257"/>
              <a:gd name="connsiteY58" fmla="*/ 2203269 h 2847703"/>
              <a:gd name="connsiteX59" fmla="*/ 705395 w 1785257"/>
              <a:gd name="connsiteY59" fmla="*/ 2272937 h 2847703"/>
              <a:gd name="connsiteX60" fmla="*/ 583475 w 1785257"/>
              <a:gd name="connsiteY60" fmla="*/ 2342606 h 2847703"/>
              <a:gd name="connsiteX61" fmla="*/ 537573 w 1785257"/>
              <a:gd name="connsiteY61" fmla="*/ 2557327 h 2847703"/>
              <a:gd name="connsiteX62" fmla="*/ 609600 w 1785257"/>
              <a:gd name="connsiteY62" fmla="*/ 2586446 h 2847703"/>
              <a:gd name="connsiteX63" fmla="*/ 445680 w 1785257"/>
              <a:gd name="connsiteY63" fmla="*/ 2785927 h 2847703"/>
              <a:gd name="connsiteX64" fmla="*/ 296092 w 1785257"/>
              <a:gd name="connsiteY64" fmla="*/ 2838995 h 2847703"/>
              <a:gd name="connsiteX65" fmla="*/ 139337 w 1785257"/>
              <a:gd name="connsiteY65" fmla="*/ 2847703 h 2847703"/>
              <a:gd name="connsiteX0" fmla="*/ 139337 w 1663337"/>
              <a:gd name="connsiteY0" fmla="*/ 2847703 h 2847703"/>
              <a:gd name="connsiteX1" fmla="*/ 249363 w 1663337"/>
              <a:gd name="connsiteY1" fmla="*/ 2639786 h 2847703"/>
              <a:gd name="connsiteX2" fmla="*/ 278675 w 1663337"/>
              <a:gd name="connsiteY2" fmla="*/ 2464526 h 2847703"/>
              <a:gd name="connsiteX3" fmla="*/ 418012 w 1663337"/>
              <a:gd name="connsiteY3" fmla="*/ 2447109 h 2847703"/>
              <a:gd name="connsiteX4" fmla="*/ 452846 w 1663337"/>
              <a:gd name="connsiteY4" fmla="*/ 2351315 h 2847703"/>
              <a:gd name="connsiteX5" fmla="*/ 235132 w 1663337"/>
              <a:gd name="connsiteY5" fmla="*/ 2438400 h 2847703"/>
              <a:gd name="connsiteX6" fmla="*/ 269966 w 1663337"/>
              <a:gd name="connsiteY6" fmla="*/ 2255520 h 2847703"/>
              <a:gd name="connsiteX7" fmla="*/ 278675 w 1663337"/>
              <a:gd name="connsiteY7" fmla="*/ 2177143 h 2847703"/>
              <a:gd name="connsiteX8" fmla="*/ 182880 w 1663337"/>
              <a:gd name="connsiteY8" fmla="*/ 2133600 h 2847703"/>
              <a:gd name="connsiteX9" fmla="*/ 158387 w 1663337"/>
              <a:gd name="connsiteY9" fmla="*/ 1947636 h 2847703"/>
              <a:gd name="connsiteX10" fmla="*/ 73842 w 1663337"/>
              <a:gd name="connsiteY10" fmla="*/ 1876335 h 2847703"/>
              <a:gd name="connsiteX11" fmla="*/ 49621 w 1663337"/>
              <a:gd name="connsiteY11" fmla="*/ 1792242 h 2847703"/>
              <a:gd name="connsiteX12" fmla="*/ 94434 w 1663337"/>
              <a:gd name="connsiteY12" fmla="*/ 1707606 h 2847703"/>
              <a:gd name="connsiteX13" fmla="*/ 145687 w 1663337"/>
              <a:gd name="connsiteY13" fmla="*/ 1662430 h 2847703"/>
              <a:gd name="connsiteX14" fmla="*/ 182880 w 1663337"/>
              <a:gd name="connsiteY14" fmla="*/ 1575345 h 2847703"/>
              <a:gd name="connsiteX15" fmla="*/ 182880 w 1663337"/>
              <a:gd name="connsiteY15" fmla="*/ 1463040 h 2847703"/>
              <a:gd name="connsiteX16" fmla="*/ 104503 w 1663337"/>
              <a:gd name="connsiteY16" fmla="*/ 1393372 h 2847703"/>
              <a:gd name="connsiteX17" fmla="*/ 0 w 1663337"/>
              <a:gd name="connsiteY17" fmla="*/ 1358538 h 2847703"/>
              <a:gd name="connsiteX18" fmla="*/ 87086 w 1663337"/>
              <a:gd name="connsiteY18" fmla="*/ 1306286 h 2847703"/>
              <a:gd name="connsiteX19" fmla="*/ 60960 w 1663337"/>
              <a:gd name="connsiteY19" fmla="*/ 1149532 h 2847703"/>
              <a:gd name="connsiteX20" fmla="*/ 113212 w 1663337"/>
              <a:gd name="connsiteY20" fmla="*/ 1027612 h 2847703"/>
              <a:gd name="connsiteX21" fmla="*/ 339635 w 1663337"/>
              <a:gd name="connsiteY21" fmla="*/ 801189 h 2847703"/>
              <a:gd name="connsiteX22" fmla="*/ 452846 w 1663337"/>
              <a:gd name="connsiteY22" fmla="*/ 635726 h 2847703"/>
              <a:gd name="connsiteX23" fmla="*/ 583475 w 1663337"/>
              <a:gd name="connsiteY23" fmla="*/ 348343 h 2847703"/>
              <a:gd name="connsiteX24" fmla="*/ 809897 w 1663337"/>
              <a:gd name="connsiteY24" fmla="*/ 217715 h 2847703"/>
              <a:gd name="connsiteX25" fmla="*/ 870857 w 1663337"/>
              <a:gd name="connsiteY25" fmla="*/ 130629 h 2847703"/>
              <a:gd name="connsiteX26" fmla="*/ 984069 w 1663337"/>
              <a:gd name="connsiteY26" fmla="*/ 26126 h 2847703"/>
              <a:gd name="connsiteX27" fmla="*/ 1079863 w 1663337"/>
              <a:gd name="connsiteY27" fmla="*/ 26126 h 2847703"/>
              <a:gd name="connsiteX28" fmla="*/ 1123406 w 1663337"/>
              <a:gd name="connsiteY28" fmla="*/ 130629 h 2847703"/>
              <a:gd name="connsiteX29" fmla="*/ 1140823 w 1663337"/>
              <a:gd name="connsiteY29" fmla="*/ 269966 h 2847703"/>
              <a:gd name="connsiteX30" fmla="*/ 1175657 w 1663337"/>
              <a:gd name="connsiteY30" fmla="*/ 148046 h 2847703"/>
              <a:gd name="connsiteX31" fmla="*/ 1227909 w 1663337"/>
              <a:gd name="connsiteY31" fmla="*/ 43543 h 2847703"/>
              <a:gd name="connsiteX32" fmla="*/ 1375955 w 1663337"/>
              <a:gd name="connsiteY32" fmla="*/ 0 h 2847703"/>
              <a:gd name="connsiteX33" fmla="*/ 1480457 w 1663337"/>
              <a:gd name="connsiteY33" fmla="*/ 34835 h 2847703"/>
              <a:gd name="connsiteX34" fmla="*/ 1663337 w 1663337"/>
              <a:gd name="connsiteY34" fmla="*/ 200297 h 2847703"/>
              <a:gd name="connsiteX35" fmla="*/ 1558835 w 1663337"/>
              <a:gd name="connsiteY35" fmla="*/ 374469 h 2847703"/>
              <a:gd name="connsiteX36" fmla="*/ 1541417 w 1663337"/>
              <a:gd name="connsiteY36" fmla="*/ 548640 h 2847703"/>
              <a:gd name="connsiteX37" fmla="*/ 1254035 w 1663337"/>
              <a:gd name="connsiteY37" fmla="*/ 653143 h 2847703"/>
              <a:gd name="connsiteX38" fmla="*/ 1193075 w 1663337"/>
              <a:gd name="connsiteY38" fmla="*/ 548640 h 2847703"/>
              <a:gd name="connsiteX39" fmla="*/ 1169942 w 1663337"/>
              <a:gd name="connsiteY39" fmla="*/ 729978 h 2847703"/>
              <a:gd name="connsiteX40" fmla="*/ 1121773 w 1663337"/>
              <a:gd name="connsiteY40" fmla="*/ 903515 h 2847703"/>
              <a:gd name="connsiteX41" fmla="*/ 1208950 w 1663337"/>
              <a:gd name="connsiteY41" fmla="*/ 941977 h 2847703"/>
              <a:gd name="connsiteX42" fmla="*/ 1158240 w 1663337"/>
              <a:gd name="connsiteY42" fmla="*/ 1166949 h 2847703"/>
              <a:gd name="connsiteX43" fmla="*/ 1190625 w 1663337"/>
              <a:gd name="connsiteY43" fmla="*/ 1281521 h 2847703"/>
              <a:gd name="connsiteX44" fmla="*/ 1306286 w 1663337"/>
              <a:gd name="connsiteY44" fmla="*/ 1314995 h 2847703"/>
              <a:gd name="connsiteX45" fmla="*/ 1506583 w 1663337"/>
              <a:gd name="connsiteY45" fmla="*/ 1297577 h 2847703"/>
              <a:gd name="connsiteX46" fmla="*/ 1497875 w 1663337"/>
              <a:gd name="connsiteY46" fmla="*/ 1384663 h 2847703"/>
              <a:gd name="connsiteX47" fmla="*/ 1332412 w 1663337"/>
              <a:gd name="connsiteY47" fmla="*/ 1541417 h 2847703"/>
              <a:gd name="connsiteX48" fmla="*/ 1105989 w 1663337"/>
              <a:gd name="connsiteY48" fmla="*/ 1550126 h 2847703"/>
              <a:gd name="connsiteX49" fmla="*/ 1036320 w 1663337"/>
              <a:gd name="connsiteY49" fmla="*/ 1733006 h 2847703"/>
              <a:gd name="connsiteX50" fmla="*/ 1084490 w 1663337"/>
              <a:gd name="connsiteY50" fmla="*/ 1761490 h 2847703"/>
              <a:gd name="connsiteX51" fmla="*/ 1096373 w 1663337"/>
              <a:gd name="connsiteY51" fmla="*/ 1816917 h 2847703"/>
              <a:gd name="connsiteX52" fmla="*/ 1091021 w 1663337"/>
              <a:gd name="connsiteY52" fmla="*/ 1890486 h 2847703"/>
              <a:gd name="connsiteX53" fmla="*/ 872944 w 1663337"/>
              <a:gd name="connsiteY53" fmla="*/ 1948997 h 2847703"/>
              <a:gd name="connsiteX54" fmla="*/ 911316 w 1663337"/>
              <a:gd name="connsiteY54" fmla="*/ 2004695 h 2847703"/>
              <a:gd name="connsiteX55" fmla="*/ 696686 w 1663337"/>
              <a:gd name="connsiteY55" fmla="*/ 2116183 h 2847703"/>
              <a:gd name="connsiteX56" fmla="*/ 618309 w 1663337"/>
              <a:gd name="connsiteY56" fmla="*/ 2185852 h 2847703"/>
              <a:gd name="connsiteX57" fmla="*/ 783772 w 1663337"/>
              <a:gd name="connsiteY57" fmla="*/ 2203269 h 2847703"/>
              <a:gd name="connsiteX58" fmla="*/ 705395 w 1663337"/>
              <a:gd name="connsiteY58" fmla="*/ 2272937 h 2847703"/>
              <a:gd name="connsiteX59" fmla="*/ 583475 w 1663337"/>
              <a:gd name="connsiteY59" fmla="*/ 2342606 h 2847703"/>
              <a:gd name="connsiteX60" fmla="*/ 537573 w 1663337"/>
              <a:gd name="connsiteY60" fmla="*/ 2557327 h 2847703"/>
              <a:gd name="connsiteX61" fmla="*/ 609600 w 1663337"/>
              <a:gd name="connsiteY61" fmla="*/ 2586446 h 2847703"/>
              <a:gd name="connsiteX62" fmla="*/ 445680 w 1663337"/>
              <a:gd name="connsiteY62" fmla="*/ 2785927 h 2847703"/>
              <a:gd name="connsiteX63" fmla="*/ 296092 w 1663337"/>
              <a:gd name="connsiteY63" fmla="*/ 2838995 h 2847703"/>
              <a:gd name="connsiteX64" fmla="*/ 139337 w 1663337"/>
              <a:gd name="connsiteY64" fmla="*/ 2847703 h 2847703"/>
              <a:gd name="connsiteX0" fmla="*/ 139337 w 1663337"/>
              <a:gd name="connsiteY0" fmla="*/ 2847703 h 2847703"/>
              <a:gd name="connsiteX1" fmla="*/ 249363 w 1663337"/>
              <a:gd name="connsiteY1" fmla="*/ 2639786 h 2847703"/>
              <a:gd name="connsiteX2" fmla="*/ 278675 w 1663337"/>
              <a:gd name="connsiteY2" fmla="*/ 2464526 h 2847703"/>
              <a:gd name="connsiteX3" fmla="*/ 418012 w 1663337"/>
              <a:gd name="connsiteY3" fmla="*/ 2447109 h 2847703"/>
              <a:gd name="connsiteX4" fmla="*/ 452846 w 1663337"/>
              <a:gd name="connsiteY4" fmla="*/ 2351315 h 2847703"/>
              <a:gd name="connsiteX5" fmla="*/ 235132 w 1663337"/>
              <a:gd name="connsiteY5" fmla="*/ 2438400 h 2847703"/>
              <a:gd name="connsiteX6" fmla="*/ 269966 w 1663337"/>
              <a:gd name="connsiteY6" fmla="*/ 2255520 h 2847703"/>
              <a:gd name="connsiteX7" fmla="*/ 278675 w 1663337"/>
              <a:gd name="connsiteY7" fmla="*/ 2177143 h 2847703"/>
              <a:gd name="connsiteX8" fmla="*/ 182880 w 1663337"/>
              <a:gd name="connsiteY8" fmla="*/ 2133600 h 2847703"/>
              <a:gd name="connsiteX9" fmla="*/ 158387 w 1663337"/>
              <a:gd name="connsiteY9" fmla="*/ 1947636 h 2847703"/>
              <a:gd name="connsiteX10" fmla="*/ 73842 w 1663337"/>
              <a:gd name="connsiteY10" fmla="*/ 1876335 h 2847703"/>
              <a:gd name="connsiteX11" fmla="*/ 49621 w 1663337"/>
              <a:gd name="connsiteY11" fmla="*/ 1792242 h 2847703"/>
              <a:gd name="connsiteX12" fmla="*/ 94434 w 1663337"/>
              <a:gd name="connsiteY12" fmla="*/ 1707606 h 2847703"/>
              <a:gd name="connsiteX13" fmla="*/ 145687 w 1663337"/>
              <a:gd name="connsiteY13" fmla="*/ 1662430 h 2847703"/>
              <a:gd name="connsiteX14" fmla="*/ 182880 w 1663337"/>
              <a:gd name="connsiteY14" fmla="*/ 1575345 h 2847703"/>
              <a:gd name="connsiteX15" fmla="*/ 182880 w 1663337"/>
              <a:gd name="connsiteY15" fmla="*/ 1463040 h 2847703"/>
              <a:gd name="connsiteX16" fmla="*/ 104503 w 1663337"/>
              <a:gd name="connsiteY16" fmla="*/ 1393372 h 2847703"/>
              <a:gd name="connsiteX17" fmla="*/ 0 w 1663337"/>
              <a:gd name="connsiteY17" fmla="*/ 1358538 h 2847703"/>
              <a:gd name="connsiteX18" fmla="*/ 87086 w 1663337"/>
              <a:gd name="connsiteY18" fmla="*/ 1306286 h 2847703"/>
              <a:gd name="connsiteX19" fmla="*/ 60960 w 1663337"/>
              <a:gd name="connsiteY19" fmla="*/ 1149532 h 2847703"/>
              <a:gd name="connsiteX20" fmla="*/ 113212 w 1663337"/>
              <a:gd name="connsiteY20" fmla="*/ 1027612 h 2847703"/>
              <a:gd name="connsiteX21" fmla="*/ 339635 w 1663337"/>
              <a:gd name="connsiteY21" fmla="*/ 801189 h 2847703"/>
              <a:gd name="connsiteX22" fmla="*/ 452846 w 1663337"/>
              <a:gd name="connsiteY22" fmla="*/ 635726 h 2847703"/>
              <a:gd name="connsiteX23" fmla="*/ 583475 w 1663337"/>
              <a:gd name="connsiteY23" fmla="*/ 348343 h 2847703"/>
              <a:gd name="connsiteX24" fmla="*/ 809897 w 1663337"/>
              <a:gd name="connsiteY24" fmla="*/ 217715 h 2847703"/>
              <a:gd name="connsiteX25" fmla="*/ 870857 w 1663337"/>
              <a:gd name="connsiteY25" fmla="*/ 130629 h 2847703"/>
              <a:gd name="connsiteX26" fmla="*/ 984069 w 1663337"/>
              <a:gd name="connsiteY26" fmla="*/ 26126 h 2847703"/>
              <a:gd name="connsiteX27" fmla="*/ 1079863 w 1663337"/>
              <a:gd name="connsiteY27" fmla="*/ 26126 h 2847703"/>
              <a:gd name="connsiteX28" fmla="*/ 1123406 w 1663337"/>
              <a:gd name="connsiteY28" fmla="*/ 130629 h 2847703"/>
              <a:gd name="connsiteX29" fmla="*/ 1140823 w 1663337"/>
              <a:gd name="connsiteY29" fmla="*/ 269966 h 2847703"/>
              <a:gd name="connsiteX30" fmla="*/ 1175657 w 1663337"/>
              <a:gd name="connsiteY30" fmla="*/ 148046 h 2847703"/>
              <a:gd name="connsiteX31" fmla="*/ 1227909 w 1663337"/>
              <a:gd name="connsiteY31" fmla="*/ 43543 h 2847703"/>
              <a:gd name="connsiteX32" fmla="*/ 1375955 w 1663337"/>
              <a:gd name="connsiteY32" fmla="*/ 0 h 2847703"/>
              <a:gd name="connsiteX33" fmla="*/ 1480457 w 1663337"/>
              <a:gd name="connsiteY33" fmla="*/ 34835 h 2847703"/>
              <a:gd name="connsiteX34" fmla="*/ 1663337 w 1663337"/>
              <a:gd name="connsiteY34" fmla="*/ 200297 h 2847703"/>
              <a:gd name="connsiteX35" fmla="*/ 1558835 w 1663337"/>
              <a:gd name="connsiteY35" fmla="*/ 374469 h 2847703"/>
              <a:gd name="connsiteX36" fmla="*/ 1401717 w 1663337"/>
              <a:gd name="connsiteY36" fmla="*/ 589915 h 2847703"/>
              <a:gd name="connsiteX37" fmla="*/ 1254035 w 1663337"/>
              <a:gd name="connsiteY37" fmla="*/ 653143 h 2847703"/>
              <a:gd name="connsiteX38" fmla="*/ 1193075 w 1663337"/>
              <a:gd name="connsiteY38" fmla="*/ 548640 h 2847703"/>
              <a:gd name="connsiteX39" fmla="*/ 1169942 w 1663337"/>
              <a:gd name="connsiteY39" fmla="*/ 729978 h 2847703"/>
              <a:gd name="connsiteX40" fmla="*/ 1121773 w 1663337"/>
              <a:gd name="connsiteY40" fmla="*/ 903515 h 2847703"/>
              <a:gd name="connsiteX41" fmla="*/ 1208950 w 1663337"/>
              <a:gd name="connsiteY41" fmla="*/ 941977 h 2847703"/>
              <a:gd name="connsiteX42" fmla="*/ 1158240 w 1663337"/>
              <a:gd name="connsiteY42" fmla="*/ 1166949 h 2847703"/>
              <a:gd name="connsiteX43" fmla="*/ 1190625 w 1663337"/>
              <a:gd name="connsiteY43" fmla="*/ 1281521 h 2847703"/>
              <a:gd name="connsiteX44" fmla="*/ 1306286 w 1663337"/>
              <a:gd name="connsiteY44" fmla="*/ 1314995 h 2847703"/>
              <a:gd name="connsiteX45" fmla="*/ 1506583 w 1663337"/>
              <a:gd name="connsiteY45" fmla="*/ 1297577 h 2847703"/>
              <a:gd name="connsiteX46" fmla="*/ 1497875 w 1663337"/>
              <a:gd name="connsiteY46" fmla="*/ 1384663 h 2847703"/>
              <a:gd name="connsiteX47" fmla="*/ 1332412 w 1663337"/>
              <a:gd name="connsiteY47" fmla="*/ 1541417 h 2847703"/>
              <a:gd name="connsiteX48" fmla="*/ 1105989 w 1663337"/>
              <a:gd name="connsiteY48" fmla="*/ 1550126 h 2847703"/>
              <a:gd name="connsiteX49" fmla="*/ 1036320 w 1663337"/>
              <a:gd name="connsiteY49" fmla="*/ 1733006 h 2847703"/>
              <a:gd name="connsiteX50" fmla="*/ 1084490 w 1663337"/>
              <a:gd name="connsiteY50" fmla="*/ 1761490 h 2847703"/>
              <a:gd name="connsiteX51" fmla="*/ 1096373 w 1663337"/>
              <a:gd name="connsiteY51" fmla="*/ 1816917 h 2847703"/>
              <a:gd name="connsiteX52" fmla="*/ 1091021 w 1663337"/>
              <a:gd name="connsiteY52" fmla="*/ 1890486 h 2847703"/>
              <a:gd name="connsiteX53" fmla="*/ 872944 w 1663337"/>
              <a:gd name="connsiteY53" fmla="*/ 1948997 h 2847703"/>
              <a:gd name="connsiteX54" fmla="*/ 911316 w 1663337"/>
              <a:gd name="connsiteY54" fmla="*/ 2004695 h 2847703"/>
              <a:gd name="connsiteX55" fmla="*/ 696686 w 1663337"/>
              <a:gd name="connsiteY55" fmla="*/ 2116183 h 2847703"/>
              <a:gd name="connsiteX56" fmla="*/ 618309 w 1663337"/>
              <a:gd name="connsiteY56" fmla="*/ 2185852 h 2847703"/>
              <a:gd name="connsiteX57" fmla="*/ 783772 w 1663337"/>
              <a:gd name="connsiteY57" fmla="*/ 2203269 h 2847703"/>
              <a:gd name="connsiteX58" fmla="*/ 705395 w 1663337"/>
              <a:gd name="connsiteY58" fmla="*/ 2272937 h 2847703"/>
              <a:gd name="connsiteX59" fmla="*/ 583475 w 1663337"/>
              <a:gd name="connsiteY59" fmla="*/ 2342606 h 2847703"/>
              <a:gd name="connsiteX60" fmla="*/ 537573 w 1663337"/>
              <a:gd name="connsiteY60" fmla="*/ 2557327 h 2847703"/>
              <a:gd name="connsiteX61" fmla="*/ 609600 w 1663337"/>
              <a:gd name="connsiteY61" fmla="*/ 2586446 h 2847703"/>
              <a:gd name="connsiteX62" fmla="*/ 445680 w 1663337"/>
              <a:gd name="connsiteY62" fmla="*/ 2785927 h 2847703"/>
              <a:gd name="connsiteX63" fmla="*/ 296092 w 1663337"/>
              <a:gd name="connsiteY63" fmla="*/ 2838995 h 2847703"/>
              <a:gd name="connsiteX64" fmla="*/ 139337 w 1663337"/>
              <a:gd name="connsiteY64" fmla="*/ 2847703 h 2847703"/>
              <a:gd name="connsiteX0" fmla="*/ 139337 w 1663337"/>
              <a:gd name="connsiteY0" fmla="*/ 2847703 h 2847703"/>
              <a:gd name="connsiteX1" fmla="*/ 249363 w 1663337"/>
              <a:gd name="connsiteY1" fmla="*/ 2639786 h 2847703"/>
              <a:gd name="connsiteX2" fmla="*/ 278675 w 1663337"/>
              <a:gd name="connsiteY2" fmla="*/ 2464526 h 2847703"/>
              <a:gd name="connsiteX3" fmla="*/ 418012 w 1663337"/>
              <a:gd name="connsiteY3" fmla="*/ 2447109 h 2847703"/>
              <a:gd name="connsiteX4" fmla="*/ 452846 w 1663337"/>
              <a:gd name="connsiteY4" fmla="*/ 2351315 h 2847703"/>
              <a:gd name="connsiteX5" fmla="*/ 235132 w 1663337"/>
              <a:gd name="connsiteY5" fmla="*/ 2438400 h 2847703"/>
              <a:gd name="connsiteX6" fmla="*/ 269966 w 1663337"/>
              <a:gd name="connsiteY6" fmla="*/ 2255520 h 2847703"/>
              <a:gd name="connsiteX7" fmla="*/ 278675 w 1663337"/>
              <a:gd name="connsiteY7" fmla="*/ 2177143 h 2847703"/>
              <a:gd name="connsiteX8" fmla="*/ 182880 w 1663337"/>
              <a:gd name="connsiteY8" fmla="*/ 2133600 h 2847703"/>
              <a:gd name="connsiteX9" fmla="*/ 158387 w 1663337"/>
              <a:gd name="connsiteY9" fmla="*/ 1947636 h 2847703"/>
              <a:gd name="connsiteX10" fmla="*/ 73842 w 1663337"/>
              <a:gd name="connsiteY10" fmla="*/ 1876335 h 2847703"/>
              <a:gd name="connsiteX11" fmla="*/ 49621 w 1663337"/>
              <a:gd name="connsiteY11" fmla="*/ 1792242 h 2847703"/>
              <a:gd name="connsiteX12" fmla="*/ 94434 w 1663337"/>
              <a:gd name="connsiteY12" fmla="*/ 1707606 h 2847703"/>
              <a:gd name="connsiteX13" fmla="*/ 145687 w 1663337"/>
              <a:gd name="connsiteY13" fmla="*/ 1662430 h 2847703"/>
              <a:gd name="connsiteX14" fmla="*/ 182880 w 1663337"/>
              <a:gd name="connsiteY14" fmla="*/ 1575345 h 2847703"/>
              <a:gd name="connsiteX15" fmla="*/ 182880 w 1663337"/>
              <a:gd name="connsiteY15" fmla="*/ 1463040 h 2847703"/>
              <a:gd name="connsiteX16" fmla="*/ 104503 w 1663337"/>
              <a:gd name="connsiteY16" fmla="*/ 1393372 h 2847703"/>
              <a:gd name="connsiteX17" fmla="*/ 0 w 1663337"/>
              <a:gd name="connsiteY17" fmla="*/ 1358538 h 2847703"/>
              <a:gd name="connsiteX18" fmla="*/ 87086 w 1663337"/>
              <a:gd name="connsiteY18" fmla="*/ 1306286 h 2847703"/>
              <a:gd name="connsiteX19" fmla="*/ 60960 w 1663337"/>
              <a:gd name="connsiteY19" fmla="*/ 1149532 h 2847703"/>
              <a:gd name="connsiteX20" fmla="*/ 113212 w 1663337"/>
              <a:gd name="connsiteY20" fmla="*/ 1027612 h 2847703"/>
              <a:gd name="connsiteX21" fmla="*/ 339635 w 1663337"/>
              <a:gd name="connsiteY21" fmla="*/ 801189 h 2847703"/>
              <a:gd name="connsiteX22" fmla="*/ 452846 w 1663337"/>
              <a:gd name="connsiteY22" fmla="*/ 635726 h 2847703"/>
              <a:gd name="connsiteX23" fmla="*/ 583475 w 1663337"/>
              <a:gd name="connsiteY23" fmla="*/ 348343 h 2847703"/>
              <a:gd name="connsiteX24" fmla="*/ 809897 w 1663337"/>
              <a:gd name="connsiteY24" fmla="*/ 217715 h 2847703"/>
              <a:gd name="connsiteX25" fmla="*/ 870857 w 1663337"/>
              <a:gd name="connsiteY25" fmla="*/ 130629 h 2847703"/>
              <a:gd name="connsiteX26" fmla="*/ 984069 w 1663337"/>
              <a:gd name="connsiteY26" fmla="*/ 26126 h 2847703"/>
              <a:gd name="connsiteX27" fmla="*/ 1079863 w 1663337"/>
              <a:gd name="connsiteY27" fmla="*/ 26126 h 2847703"/>
              <a:gd name="connsiteX28" fmla="*/ 1123406 w 1663337"/>
              <a:gd name="connsiteY28" fmla="*/ 130629 h 2847703"/>
              <a:gd name="connsiteX29" fmla="*/ 1140823 w 1663337"/>
              <a:gd name="connsiteY29" fmla="*/ 269966 h 2847703"/>
              <a:gd name="connsiteX30" fmla="*/ 1175657 w 1663337"/>
              <a:gd name="connsiteY30" fmla="*/ 148046 h 2847703"/>
              <a:gd name="connsiteX31" fmla="*/ 1227909 w 1663337"/>
              <a:gd name="connsiteY31" fmla="*/ 43543 h 2847703"/>
              <a:gd name="connsiteX32" fmla="*/ 1375955 w 1663337"/>
              <a:gd name="connsiteY32" fmla="*/ 0 h 2847703"/>
              <a:gd name="connsiteX33" fmla="*/ 1480457 w 1663337"/>
              <a:gd name="connsiteY33" fmla="*/ 34835 h 2847703"/>
              <a:gd name="connsiteX34" fmla="*/ 1663337 w 1663337"/>
              <a:gd name="connsiteY34" fmla="*/ 200297 h 2847703"/>
              <a:gd name="connsiteX35" fmla="*/ 1438185 w 1663337"/>
              <a:gd name="connsiteY35" fmla="*/ 409394 h 2847703"/>
              <a:gd name="connsiteX36" fmla="*/ 1401717 w 1663337"/>
              <a:gd name="connsiteY36" fmla="*/ 589915 h 2847703"/>
              <a:gd name="connsiteX37" fmla="*/ 1254035 w 1663337"/>
              <a:gd name="connsiteY37" fmla="*/ 653143 h 2847703"/>
              <a:gd name="connsiteX38" fmla="*/ 1193075 w 1663337"/>
              <a:gd name="connsiteY38" fmla="*/ 548640 h 2847703"/>
              <a:gd name="connsiteX39" fmla="*/ 1169942 w 1663337"/>
              <a:gd name="connsiteY39" fmla="*/ 729978 h 2847703"/>
              <a:gd name="connsiteX40" fmla="*/ 1121773 w 1663337"/>
              <a:gd name="connsiteY40" fmla="*/ 903515 h 2847703"/>
              <a:gd name="connsiteX41" fmla="*/ 1208950 w 1663337"/>
              <a:gd name="connsiteY41" fmla="*/ 941977 h 2847703"/>
              <a:gd name="connsiteX42" fmla="*/ 1158240 w 1663337"/>
              <a:gd name="connsiteY42" fmla="*/ 1166949 h 2847703"/>
              <a:gd name="connsiteX43" fmla="*/ 1190625 w 1663337"/>
              <a:gd name="connsiteY43" fmla="*/ 1281521 h 2847703"/>
              <a:gd name="connsiteX44" fmla="*/ 1306286 w 1663337"/>
              <a:gd name="connsiteY44" fmla="*/ 1314995 h 2847703"/>
              <a:gd name="connsiteX45" fmla="*/ 1506583 w 1663337"/>
              <a:gd name="connsiteY45" fmla="*/ 1297577 h 2847703"/>
              <a:gd name="connsiteX46" fmla="*/ 1497875 w 1663337"/>
              <a:gd name="connsiteY46" fmla="*/ 1384663 h 2847703"/>
              <a:gd name="connsiteX47" fmla="*/ 1332412 w 1663337"/>
              <a:gd name="connsiteY47" fmla="*/ 1541417 h 2847703"/>
              <a:gd name="connsiteX48" fmla="*/ 1105989 w 1663337"/>
              <a:gd name="connsiteY48" fmla="*/ 1550126 h 2847703"/>
              <a:gd name="connsiteX49" fmla="*/ 1036320 w 1663337"/>
              <a:gd name="connsiteY49" fmla="*/ 1733006 h 2847703"/>
              <a:gd name="connsiteX50" fmla="*/ 1084490 w 1663337"/>
              <a:gd name="connsiteY50" fmla="*/ 1761490 h 2847703"/>
              <a:gd name="connsiteX51" fmla="*/ 1096373 w 1663337"/>
              <a:gd name="connsiteY51" fmla="*/ 1816917 h 2847703"/>
              <a:gd name="connsiteX52" fmla="*/ 1091021 w 1663337"/>
              <a:gd name="connsiteY52" fmla="*/ 1890486 h 2847703"/>
              <a:gd name="connsiteX53" fmla="*/ 872944 w 1663337"/>
              <a:gd name="connsiteY53" fmla="*/ 1948997 h 2847703"/>
              <a:gd name="connsiteX54" fmla="*/ 911316 w 1663337"/>
              <a:gd name="connsiteY54" fmla="*/ 2004695 h 2847703"/>
              <a:gd name="connsiteX55" fmla="*/ 696686 w 1663337"/>
              <a:gd name="connsiteY55" fmla="*/ 2116183 h 2847703"/>
              <a:gd name="connsiteX56" fmla="*/ 618309 w 1663337"/>
              <a:gd name="connsiteY56" fmla="*/ 2185852 h 2847703"/>
              <a:gd name="connsiteX57" fmla="*/ 783772 w 1663337"/>
              <a:gd name="connsiteY57" fmla="*/ 2203269 h 2847703"/>
              <a:gd name="connsiteX58" fmla="*/ 705395 w 1663337"/>
              <a:gd name="connsiteY58" fmla="*/ 2272937 h 2847703"/>
              <a:gd name="connsiteX59" fmla="*/ 583475 w 1663337"/>
              <a:gd name="connsiteY59" fmla="*/ 2342606 h 2847703"/>
              <a:gd name="connsiteX60" fmla="*/ 537573 w 1663337"/>
              <a:gd name="connsiteY60" fmla="*/ 2557327 h 2847703"/>
              <a:gd name="connsiteX61" fmla="*/ 609600 w 1663337"/>
              <a:gd name="connsiteY61" fmla="*/ 2586446 h 2847703"/>
              <a:gd name="connsiteX62" fmla="*/ 445680 w 1663337"/>
              <a:gd name="connsiteY62" fmla="*/ 2785927 h 2847703"/>
              <a:gd name="connsiteX63" fmla="*/ 296092 w 1663337"/>
              <a:gd name="connsiteY63" fmla="*/ 2838995 h 2847703"/>
              <a:gd name="connsiteX64" fmla="*/ 139337 w 1663337"/>
              <a:gd name="connsiteY64" fmla="*/ 2847703 h 2847703"/>
              <a:gd name="connsiteX0" fmla="*/ 139337 w 1663337"/>
              <a:gd name="connsiteY0" fmla="*/ 2847703 h 2847703"/>
              <a:gd name="connsiteX1" fmla="*/ 249363 w 1663337"/>
              <a:gd name="connsiteY1" fmla="*/ 2639786 h 2847703"/>
              <a:gd name="connsiteX2" fmla="*/ 278675 w 1663337"/>
              <a:gd name="connsiteY2" fmla="*/ 2464526 h 2847703"/>
              <a:gd name="connsiteX3" fmla="*/ 418012 w 1663337"/>
              <a:gd name="connsiteY3" fmla="*/ 2447109 h 2847703"/>
              <a:gd name="connsiteX4" fmla="*/ 452846 w 1663337"/>
              <a:gd name="connsiteY4" fmla="*/ 2351315 h 2847703"/>
              <a:gd name="connsiteX5" fmla="*/ 235132 w 1663337"/>
              <a:gd name="connsiteY5" fmla="*/ 2438400 h 2847703"/>
              <a:gd name="connsiteX6" fmla="*/ 269966 w 1663337"/>
              <a:gd name="connsiteY6" fmla="*/ 2255520 h 2847703"/>
              <a:gd name="connsiteX7" fmla="*/ 278675 w 1663337"/>
              <a:gd name="connsiteY7" fmla="*/ 2177143 h 2847703"/>
              <a:gd name="connsiteX8" fmla="*/ 182880 w 1663337"/>
              <a:gd name="connsiteY8" fmla="*/ 2133600 h 2847703"/>
              <a:gd name="connsiteX9" fmla="*/ 158387 w 1663337"/>
              <a:gd name="connsiteY9" fmla="*/ 1947636 h 2847703"/>
              <a:gd name="connsiteX10" fmla="*/ 73842 w 1663337"/>
              <a:gd name="connsiteY10" fmla="*/ 1876335 h 2847703"/>
              <a:gd name="connsiteX11" fmla="*/ 49621 w 1663337"/>
              <a:gd name="connsiteY11" fmla="*/ 1792242 h 2847703"/>
              <a:gd name="connsiteX12" fmla="*/ 94434 w 1663337"/>
              <a:gd name="connsiteY12" fmla="*/ 1707606 h 2847703"/>
              <a:gd name="connsiteX13" fmla="*/ 145687 w 1663337"/>
              <a:gd name="connsiteY13" fmla="*/ 1662430 h 2847703"/>
              <a:gd name="connsiteX14" fmla="*/ 182880 w 1663337"/>
              <a:gd name="connsiteY14" fmla="*/ 1575345 h 2847703"/>
              <a:gd name="connsiteX15" fmla="*/ 182880 w 1663337"/>
              <a:gd name="connsiteY15" fmla="*/ 1463040 h 2847703"/>
              <a:gd name="connsiteX16" fmla="*/ 104503 w 1663337"/>
              <a:gd name="connsiteY16" fmla="*/ 1393372 h 2847703"/>
              <a:gd name="connsiteX17" fmla="*/ 0 w 1663337"/>
              <a:gd name="connsiteY17" fmla="*/ 1358538 h 2847703"/>
              <a:gd name="connsiteX18" fmla="*/ 87086 w 1663337"/>
              <a:gd name="connsiteY18" fmla="*/ 1306286 h 2847703"/>
              <a:gd name="connsiteX19" fmla="*/ 60960 w 1663337"/>
              <a:gd name="connsiteY19" fmla="*/ 1149532 h 2847703"/>
              <a:gd name="connsiteX20" fmla="*/ 113212 w 1663337"/>
              <a:gd name="connsiteY20" fmla="*/ 1027612 h 2847703"/>
              <a:gd name="connsiteX21" fmla="*/ 339635 w 1663337"/>
              <a:gd name="connsiteY21" fmla="*/ 801189 h 2847703"/>
              <a:gd name="connsiteX22" fmla="*/ 452846 w 1663337"/>
              <a:gd name="connsiteY22" fmla="*/ 635726 h 2847703"/>
              <a:gd name="connsiteX23" fmla="*/ 583475 w 1663337"/>
              <a:gd name="connsiteY23" fmla="*/ 348343 h 2847703"/>
              <a:gd name="connsiteX24" fmla="*/ 809897 w 1663337"/>
              <a:gd name="connsiteY24" fmla="*/ 217715 h 2847703"/>
              <a:gd name="connsiteX25" fmla="*/ 870857 w 1663337"/>
              <a:gd name="connsiteY25" fmla="*/ 130629 h 2847703"/>
              <a:gd name="connsiteX26" fmla="*/ 984069 w 1663337"/>
              <a:gd name="connsiteY26" fmla="*/ 26126 h 2847703"/>
              <a:gd name="connsiteX27" fmla="*/ 1079863 w 1663337"/>
              <a:gd name="connsiteY27" fmla="*/ 26126 h 2847703"/>
              <a:gd name="connsiteX28" fmla="*/ 1123406 w 1663337"/>
              <a:gd name="connsiteY28" fmla="*/ 130629 h 2847703"/>
              <a:gd name="connsiteX29" fmla="*/ 1140823 w 1663337"/>
              <a:gd name="connsiteY29" fmla="*/ 269966 h 2847703"/>
              <a:gd name="connsiteX30" fmla="*/ 1175657 w 1663337"/>
              <a:gd name="connsiteY30" fmla="*/ 148046 h 2847703"/>
              <a:gd name="connsiteX31" fmla="*/ 1227909 w 1663337"/>
              <a:gd name="connsiteY31" fmla="*/ 43543 h 2847703"/>
              <a:gd name="connsiteX32" fmla="*/ 1375955 w 1663337"/>
              <a:gd name="connsiteY32" fmla="*/ 0 h 2847703"/>
              <a:gd name="connsiteX33" fmla="*/ 1480457 w 1663337"/>
              <a:gd name="connsiteY33" fmla="*/ 34835 h 2847703"/>
              <a:gd name="connsiteX34" fmla="*/ 1663337 w 1663337"/>
              <a:gd name="connsiteY34" fmla="*/ 200297 h 2847703"/>
              <a:gd name="connsiteX35" fmla="*/ 1554289 w 1663337"/>
              <a:gd name="connsiteY35" fmla="*/ 350610 h 2847703"/>
              <a:gd name="connsiteX36" fmla="*/ 1438185 w 1663337"/>
              <a:gd name="connsiteY36" fmla="*/ 409394 h 2847703"/>
              <a:gd name="connsiteX37" fmla="*/ 1401717 w 1663337"/>
              <a:gd name="connsiteY37" fmla="*/ 589915 h 2847703"/>
              <a:gd name="connsiteX38" fmla="*/ 1254035 w 1663337"/>
              <a:gd name="connsiteY38" fmla="*/ 653143 h 2847703"/>
              <a:gd name="connsiteX39" fmla="*/ 1193075 w 1663337"/>
              <a:gd name="connsiteY39" fmla="*/ 548640 h 2847703"/>
              <a:gd name="connsiteX40" fmla="*/ 1169942 w 1663337"/>
              <a:gd name="connsiteY40" fmla="*/ 729978 h 2847703"/>
              <a:gd name="connsiteX41" fmla="*/ 1121773 w 1663337"/>
              <a:gd name="connsiteY41" fmla="*/ 903515 h 2847703"/>
              <a:gd name="connsiteX42" fmla="*/ 1208950 w 1663337"/>
              <a:gd name="connsiteY42" fmla="*/ 941977 h 2847703"/>
              <a:gd name="connsiteX43" fmla="*/ 1158240 w 1663337"/>
              <a:gd name="connsiteY43" fmla="*/ 1166949 h 2847703"/>
              <a:gd name="connsiteX44" fmla="*/ 1190625 w 1663337"/>
              <a:gd name="connsiteY44" fmla="*/ 1281521 h 2847703"/>
              <a:gd name="connsiteX45" fmla="*/ 1306286 w 1663337"/>
              <a:gd name="connsiteY45" fmla="*/ 1314995 h 2847703"/>
              <a:gd name="connsiteX46" fmla="*/ 1506583 w 1663337"/>
              <a:gd name="connsiteY46" fmla="*/ 1297577 h 2847703"/>
              <a:gd name="connsiteX47" fmla="*/ 1497875 w 1663337"/>
              <a:gd name="connsiteY47" fmla="*/ 1384663 h 2847703"/>
              <a:gd name="connsiteX48" fmla="*/ 1332412 w 1663337"/>
              <a:gd name="connsiteY48" fmla="*/ 1541417 h 2847703"/>
              <a:gd name="connsiteX49" fmla="*/ 1105989 w 1663337"/>
              <a:gd name="connsiteY49" fmla="*/ 1550126 h 2847703"/>
              <a:gd name="connsiteX50" fmla="*/ 1036320 w 1663337"/>
              <a:gd name="connsiteY50" fmla="*/ 1733006 h 2847703"/>
              <a:gd name="connsiteX51" fmla="*/ 1084490 w 1663337"/>
              <a:gd name="connsiteY51" fmla="*/ 1761490 h 2847703"/>
              <a:gd name="connsiteX52" fmla="*/ 1096373 w 1663337"/>
              <a:gd name="connsiteY52" fmla="*/ 1816917 h 2847703"/>
              <a:gd name="connsiteX53" fmla="*/ 1091021 w 1663337"/>
              <a:gd name="connsiteY53" fmla="*/ 1890486 h 2847703"/>
              <a:gd name="connsiteX54" fmla="*/ 872944 w 1663337"/>
              <a:gd name="connsiteY54" fmla="*/ 1948997 h 2847703"/>
              <a:gd name="connsiteX55" fmla="*/ 911316 w 1663337"/>
              <a:gd name="connsiteY55" fmla="*/ 2004695 h 2847703"/>
              <a:gd name="connsiteX56" fmla="*/ 696686 w 1663337"/>
              <a:gd name="connsiteY56" fmla="*/ 2116183 h 2847703"/>
              <a:gd name="connsiteX57" fmla="*/ 618309 w 1663337"/>
              <a:gd name="connsiteY57" fmla="*/ 2185852 h 2847703"/>
              <a:gd name="connsiteX58" fmla="*/ 783772 w 1663337"/>
              <a:gd name="connsiteY58" fmla="*/ 2203269 h 2847703"/>
              <a:gd name="connsiteX59" fmla="*/ 705395 w 1663337"/>
              <a:gd name="connsiteY59" fmla="*/ 2272937 h 2847703"/>
              <a:gd name="connsiteX60" fmla="*/ 583475 w 1663337"/>
              <a:gd name="connsiteY60" fmla="*/ 2342606 h 2847703"/>
              <a:gd name="connsiteX61" fmla="*/ 537573 w 1663337"/>
              <a:gd name="connsiteY61" fmla="*/ 2557327 h 2847703"/>
              <a:gd name="connsiteX62" fmla="*/ 609600 w 1663337"/>
              <a:gd name="connsiteY62" fmla="*/ 2586446 h 2847703"/>
              <a:gd name="connsiteX63" fmla="*/ 445680 w 1663337"/>
              <a:gd name="connsiteY63" fmla="*/ 2785927 h 2847703"/>
              <a:gd name="connsiteX64" fmla="*/ 296092 w 1663337"/>
              <a:gd name="connsiteY64" fmla="*/ 2838995 h 2847703"/>
              <a:gd name="connsiteX65" fmla="*/ 139337 w 1663337"/>
              <a:gd name="connsiteY65" fmla="*/ 2847703 h 2847703"/>
              <a:gd name="connsiteX0" fmla="*/ 139337 w 1663337"/>
              <a:gd name="connsiteY0" fmla="*/ 2847703 h 2847703"/>
              <a:gd name="connsiteX1" fmla="*/ 249363 w 1663337"/>
              <a:gd name="connsiteY1" fmla="*/ 2639786 h 2847703"/>
              <a:gd name="connsiteX2" fmla="*/ 278675 w 1663337"/>
              <a:gd name="connsiteY2" fmla="*/ 2464526 h 2847703"/>
              <a:gd name="connsiteX3" fmla="*/ 418012 w 1663337"/>
              <a:gd name="connsiteY3" fmla="*/ 2447109 h 2847703"/>
              <a:gd name="connsiteX4" fmla="*/ 452846 w 1663337"/>
              <a:gd name="connsiteY4" fmla="*/ 2351315 h 2847703"/>
              <a:gd name="connsiteX5" fmla="*/ 235132 w 1663337"/>
              <a:gd name="connsiteY5" fmla="*/ 2438400 h 2847703"/>
              <a:gd name="connsiteX6" fmla="*/ 269966 w 1663337"/>
              <a:gd name="connsiteY6" fmla="*/ 2255520 h 2847703"/>
              <a:gd name="connsiteX7" fmla="*/ 278675 w 1663337"/>
              <a:gd name="connsiteY7" fmla="*/ 2177143 h 2847703"/>
              <a:gd name="connsiteX8" fmla="*/ 182880 w 1663337"/>
              <a:gd name="connsiteY8" fmla="*/ 2133600 h 2847703"/>
              <a:gd name="connsiteX9" fmla="*/ 158387 w 1663337"/>
              <a:gd name="connsiteY9" fmla="*/ 1947636 h 2847703"/>
              <a:gd name="connsiteX10" fmla="*/ 73842 w 1663337"/>
              <a:gd name="connsiteY10" fmla="*/ 1876335 h 2847703"/>
              <a:gd name="connsiteX11" fmla="*/ 49621 w 1663337"/>
              <a:gd name="connsiteY11" fmla="*/ 1792242 h 2847703"/>
              <a:gd name="connsiteX12" fmla="*/ 94434 w 1663337"/>
              <a:gd name="connsiteY12" fmla="*/ 1707606 h 2847703"/>
              <a:gd name="connsiteX13" fmla="*/ 145687 w 1663337"/>
              <a:gd name="connsiteY13" fmla="*/ 1662430 h 2847703"/>
              <a:gd name="connsiteX14" fmla="*/ 182880 w 1663337"/>
              <a:gd name="connsiteY14" fmla="*/ 1575345 h 2847703"/>
              <a:gd name="connsiteX15" fmla="*/ 182880 w 1663337"/>
              <a:gd name="connsiteY15" fmla="*/ 1463040 h 2847703"/>
              <a:gd name="connsiteX16" fmla="*/ 104503 w 1663337"/>
              <a:gd name="connsiteY16" fmla="*/ 1393372 h 2847703"/>
              <a:gd name="connsiteX17" fmla="*/ 0 w 1663337"/>
              <a:gd name="connsiteY17" fmla="*/ 1358538 h 2847703"/>
              <a:gd name="connsiteX18" fmla="*/ 87086 w 1663337"/>
              <a:gd name="connsiteY18" fmla="*/ 1306286 h 2847703"/>
              <a:gd name="connsiteX19" fmla="*/ 60960 w 1663337"/>
              <a:gd name="connsiteY19" fmla="*/ 1149532 h 2847703"/>
              <a:gd name="connsiteX20" fmla="*/ 113212 w 1663337"/>
              <a:gd name="connsiteY20" fmla="*/ 1027612 h 2847703"/>
              <a:gd name="connsiteX21" fmla="*/ 339635 w 1663337"/>
              <a:gd name="connsiteY21" fmla="*/ 801189 h 2847703"/>
              <a:gd name="connsiteX22" fmla="*/ 452846 w 1663337"/>
              <a:gd name="connsiteY22" fmla="*/ 635726 h 2847703"/>
              <a:gd name="connsiteX23" fmla="*/ 583475 w 1663337"/>
              <a:gd name="connsiteY23" fmla="*/ 348343 h 2847703"/>
              <a:gd name="connsiteX24" fmla="*/ 809897 w 1663337"/>
              <a:gd name="connsiteY24" fmla="*/ 217715 h 2847703"/>
              <a:gd name="connsiteX25" fmla="*/ 870857 w 1663337"/>
              <a:gd name="connsiteY25" fmla="*/ 130629 h 2847703"/>
              <a:gd name="connsiteX26" fmla="*/ 984069 w 1663337"/>
              <a:gd name="connsiteY26" fmla="*/ 26126 h 2847703"/>
              <a:gd name="connsiteX27" fmla="*/ 1079863 w 1663337"/>
              <a:gd name="connsiteY27" fmla="*/ 26126 h 2847703"/>
              <a:gd name="connsiteX28" fmla="*/ 1123406 w 1663337"/>
              <a:gd name="connsiteY28" fmla="*/ 130629 h 2847703"/>
              <a:gd name="connsiteX29" fmla="*/ 1140823 w 1663337"/>
              <a:gd name="connsiteY29" fmla="*/ 269966 h 2847703"/>
              <a:gd name="connsiteX30" fmla="*/ 1175657 w 1663337"/>
              <a:gd name="connsiteY30" fmla="*/ 148046 h 2847703"/>
              <a:gd name="connsiteX31" fmla="*/ 1227909 w 1663337"/>
              <a:gd name="connsiteY31" fmla="*/ 43543 h 2847703"/>
              <a:gd name="connsiteX32" fmla="*/ 1375955 w 1663337"/>
              <a:gd name="connsiteY32" fmla="*/ 0 h 2847703"/>
              <a:gd name="connsiteX33" fmla="*/ 1480457 w 1663337"/>
              <a:gd name="connsiteY33" fmla="*/ 34835 h 2847703"/>
              <a:gd name="connsiteX34" fmla="*/ 1663337 w 1663337"/>
              <a:gd name="connsiteY34" fmla="*/ 200297 h 2847703"/>
              <a:gd name="connsiteX35" fmla="*/ 1557464 w 1663337"/>
              <a:gd name="connsiteY35" fmla="*/ 404585 h 2847703"/>
              <a:gd name="connsiteX36" fmla="*/ 1438185 w 1663337"/>
              <a:gd name="connsiteY36" fmla="*/ 409394 h 2847703"/>
              <a:gd name="connsiteX37" fmla="*/ 1401717 w 1663337"/>
              <a:gd name="connsiteY37" fmla="*/ 589915 h 2847703"/>
              <a:gd name="connsiteX38" fmla="*/ 1254035 w 1663337"/>
              <a:gd name="connsiteY38" fmla="*/ 653143 h 2847703"/>
              <a:gd name="connsiteX39" fmla="*/ 1193075 w 1663337"/>
              <a:gd name="connsiteY39" fmla="*/ 548640 h 2847703"/>
              <a:gd name="connsiteX40" fmla="*/ 1169942 w 1663337"/>
              <a:gd name="connsiteY40" fmla="*/ 729978 h 2847703"/>
              <a:gd name="connsiteX41" fmla="*/ 1121773 w 1663337"/>
              <a:gd name="connsiteY41" fmla="*/ 903515 h 2847703"/>
              <a:gd name="connsiteX42" fmla="*/ 1208950 w 1663337"/>
              <a:gd name="connsiteY42" fmla="*/ 941977 h 2847703"/>
              <a:gd name="connsiteX43" fmla="*/ 1158240 w 1663337"/>
              <a:gd name="connsiteY43" fmla="*/ 1166949 h 2847703"/>
              <a:gd name="connsiteX44" fmla="*/ 1190625 w 1663337"/>
              <a:gd name="connsiteY44" fmla="*/ 1281521 h 2847703"/>
              <a:gd name="connsiteX45" fmla="*/ 1306286 w 1663337"/>
              <a:gd name="connsiteY45" fmla="*/ 1314995 h 2847703"/>
              <a:gd name="connsiteX46" fmla="*/ 1506583 w 1663337"/>
              <a:gd name="connsiteY46" fmla="*/ 1297577 h 2847703"/>
              <a:gd name="connsiteX47" fmla="*/ 1497875 w 1663337"/>
              <a:gd name="connsiteY47" fmla="*/ 1384663 h 2847703"/>
              <a:gd name="connsiteX48" fmla="*/ 1332412 w 1663337"/>
              <a:gd name="connsiteY48" fmla="*/ 1541417 h 2847703"/>
              <a:gd name="connsiteX49" fmla="*/ 1105989 w 1663337"/>
              <a:gd name="connsiteY49" fmla="*/ 1550126 h 2847703"/>
              <a:gd name="connsiteX50" fmla="*/ 1036320 w 1663337"/>
              <a:gd name="connsiteY50" fmla="*/ 1733006 h 2847703"/>
              <a:gd name="connsiteX51" fmla="*/ 1084490 w 1663337"/>
              <a:gd name="connsiteY51" fmla="*/ 1761490 h 2847703"/>
              <a:gd name="connsiteX52" fmla="*/ 1096373 w 1663337"/>
              <a:gd name="connsiteY52" fmla="*/ 1816917 h 2847703"/>
              <a:gd name="connsiteX53" fmla="*/ 1091021 w 1663337"/>
              <a:gd name="connsiteY53" fmla="*/ 1890486 h 2847703"/>
              <a:gd name="connsiteX54" fmla="*/ 872944 w 1663337"/>
              <a:gd name="connsiteY54" fmla="*/ 1948997 h 2847703"/>
              <a:gd name="connsiteX55" fmla="*/ 911316 w 1663337"/>
              <a:gd name="connsiteY55" fmla="*/ 2004695 h 2847703"/>
              <a:gd name="connsiteX56" fmla="*/ 696686 w 1663337"/>
              <a:gd name="connsiteY56" fmla="*/ 2116183 h 2847703"/>
              <a:gd name="connsiteX57" fmla="*/ 618309 w 1663337"/>
              <a:gd name="connsiteY57" fmla="*/ 2185852 h 2847703"/>
              <a:gd name="connsiteX58" fmla="*/ 783772 w 1663337"/>
              <a:gd name="connsiteY58" fmla="*/ 2203269 h 2847703"/>
              <a:gd name="connsiteX59" fmla="*/ 705395 w 1663337"/>
              <a:gd name="connsiteY59" fmla="*/ 2272937 h 2847703"/>
              <a:gd name="connsiteX60" fmla="*/ 583475 w 1663337"/>
              <a:gd name="connsiteY60" fmla="*/ 2342606 h 2847703"/>
              <a:gd name="connsiteX61" fmla="*/ 537573 w 1663337"/>
              <a:gd name="connsiteY61" fmla="*/ 2557327 h 2847703"/>
              <a:gd name="connsiteX62" fmla="*/ 609600 w 1663337"/>
              <a:gd name="connsiteY62" fmla="*/ 2586446 h 2847703"/>
              <a:gd name="connsiteX63" fmla="*/ 445680 w 1663337"/>
              <a:gd name="connsiteY63" fmla="*/ 2785927 h 2847703"/>
              <a:gd name="connsiteX64" fmla="*/ 296092 w 1663337"/>
              <a:gd name="connsiteY64" fmla="*/ 2838995 h 2847703"/>
              <a:gd name="connsiteX65" fmla="*/ 139337 w 1663337"/>
              <a:gd name="connsiteY65" fmla="*/ 2847703 h 2847703"/>
              <a:gd name="connsiteX0" fmla="*/ 139337 w 1653812"/>
              <a:gd name="connsiteY0" fmla="*/ 2847703 h 2847703"/>
              <a:gd name="connsiteX1" fmla="*/ 249363 w 1653812"/>
              <a:gd name="connsiteY1" fmla="*/ 2639786 h 2847703"/>
              <a:gd name="connsiteX2" fmla="*/ 278675 w 1653812"/>
              <a:gd name="connsiteY2" fmla="*/ 2464526 h 2847703"/>
              <a:gd name="connsiteX3" fmla="*/ 418012 w 1653812"/>
              <a:gd name="connsiteY3" fmla="*/ 2447109 h 2847703"/>
              <a:gd name="connsiteX4" fmla="*/ 452846 w 1653812"/>
              <a:gd name="connsiteY4" fmla="*/ 2351315 h 2847703"/>
              <a:gd name="connsiteX5" fmla="*/ 235132 w 1653812"/>
              <a:gd name="connsiteY5" fmla="*/ 2438400 h 2847703"/>
              <a:gd name="connsiteX6" fmla="*/ 269966 w 1653812"/>
              <a:gd name="connsiteY6" fmla="*/ 2255520 h 2847703"/>
              <a:gd name="connsiteX7" fmla="*/ 278675 w 1653812"/>
              <a:gd name="connsiteY7" fmla="*/ 2177143 h 2847703"/>
              <a:gd name="connsiteX8" fmla="*/ 182880 w 1653812"/>
              <a:gd name="connsiteY8" fmla="*/ 2133600 h 2847703"/>
              <a:gd name="connsiteX9" fmla="*/ 158387 w 1653812"/>
              <a:gd name="connsiteY9" fmla="*/ 1947636 h 2847703"/>
              <a:gd name="connsiteX10" fmla="*/ 73842 w 1653812"/>
              <a:gd name="connsiteY10" fmla="*/ 1876335 h 2847703"/>
              <a:gd name="connsiteX11" fmla="*/ 49621 w 1653812"/>
              <a:gd name="connsiteY11" fmla="*/ 1792242 h 2847703"/>
              <a:gd name="connsiteX12" fmla="*/ 94434 w 1653812"/>
              <a:gd name="connsiteY12" fmla="*/ 1707606 h 2847703"/>
              <a:gd name="connsiteX13" fmla="*/ 145687 w 1653812"/>
              <a:gd name="connsiteY13" fmla="*/ 1662430 h 2847703"/>
              <a:gd name="connsiteX14" fmla="*/ 182880 w 1653812"/>
              <a:gd name="connsiteY14" fmla="*/ 1575345 h 2847703"/>
              <a:gd name="connsiteX15" fmla="*/ 182880 w 1653812"/>
              <a:gd name="connsiteY15" fmla="*/ 1463040 h 2847703"/>
              <a:gd name="connsiteX16" fmla="*/ 104503 w 1653812"/>
              <a:gd name="connsiteY16" fmla="*/ 1393372 h 2847703"/>
              <a:gd name="connsiteX17" fmla="*/ 0 w 1653812"/>
              <a:gd name="connsiteY17" fmla="*/ 1358538 h 2847703"/>
              <a:gd name="connsiteX18" fmla="*/ 87086 w 1653812"/>
              <a:gd name="connsiteY18" fmla="*/ 1306286 h 2847703"/>
              <a:gd name="connsiteX19" fmla="*/ 60960 w 1653812"/>
              <a:gd name="connsiteY19" fmla="*/ 1149532 h 2847703"/>
              <a:gd name="connsiteX20" fmla="*/ 113212 w 1653812"/>
              <a:gd name="connsiteY20" fmla="*/ 1027612 h 2847703"/>
              <a:gd name="connsiteX21" fmla="*/ 339635 w 1653812"/>
              <a:gd name="connsiteY21" fmla="*/ 801189 h 2847703"/>
              <a:gd name="connsiteX22" fmla="*/ 452846 w 1653812"/>
              <a:gd name="connsiteY22" fmla="*/ 635726 h 2847703"/>
              <a:gd name="connsiteX23" fmla="*/ 583475 w 1653812"/>
              <a:gd name="connsiteY23" fmla="*/ 348343 h 2847703"/>
              <a:gd name="connsiteX24" fmla="*/ 809897 w 1653812"/>
              <a:gd name="connsiteY24" fmla="*/ 217715 h 2847703"/>
              <a:gd name="connsiteX25" fmla="*/ 870857 w 1653812"/>
              <a:gd name="connsiteY25" fmla="*/ 130629 h 2847703"/>
              <a:gd name="connsiteX26" fmla="*/ 984069 w 1653812"/>
              <a:gd name="connsiteY26" fmla="*/ 26126 h 2847703"/>
              <a:gd name="connsiteX27" fmla="*/ 1079863 w 1653812"/>
              <a:gd name="connsiteY27" fmla="*/ 26126 h 2847703"/>
              <a:gd name="connsiteX28" fmla="*/ 1123406 w 1653812"/>
              <a:gd name="connsiteY28" fmla="*/ 130629 h 2847703"/>
              <a:gd name="connsiteX29" fmla="*/ 1140823 w 1653812"/>
              <a:gd name="connsiteY29" fmla="*/ 269966 h 2847703"/>
              <a:gd name="connsiteX30" fmla="*/ 1175657 w 1653812"/>
              <a:gd name="connsiteY30" fmla="*/ 148046 h 2847703"/>
              <a:gd name="connsiteX31" fmla="*/ 1227909 w 1653812"/>
              <a:gd name="connsiteY31" fmla="*/ 43543 h 2847703"/>
              <a:gd name="connsiteX32" fmla="*/ 1375955 w 1653812"/>
              <a:gd name="connsiteY32" fmla="*/ 0 h 2847703"/>
              <a:gd name="connsiteX33" fmla="*/ 1480457 w 1653812"/>
              <a:gd name="connsiteY33" fmla="*/ 34835 h 2847703"/>
              <a:gd name="connsiteX34" fmla="*/ 1653812 w 1653812"/>
              <a:gd name="connsiteY34" fmla="*/ 232047 h 2847703"/>
              <a:gd name="connsiteX35" fmla="*/ 1557464 w 1653812"/>
              <a:gd name="connsiteY35" fmla="*/ 404585 h 2847703"/>
              <a:gd name="connsiteX36" fmla="*/ 1438185 w 1653812"/>
              <a:gd name="connsiteY36" fmla="*/ 409394 h 2847703"/>
              <a:gd name="connsiteX37" fmla="*/ 1401717 w 1653812"/>
              <a:gd name="connsiteY37" fmla="*/ 589915 h 2847703"/>
              <a:gd name="connsiteX38" fmla="*/ 1254035 w 1653812"/>
              <a:gd name="connsiteY38" fmla="*/ 653143 h 2847703"/>
              <a:gd name="connsiteX39" fmla="*/ 1193075 w 1653812"/>
              <a:gd name="connsiteY39" fmla="*/ 548640 h 2847703"/>
              <a:gd name="connsiteX40" fmla="*/ 1169942 w 1653812"/>
              <a:gd name="connsiteY40" fmla="*/ 729978 h 2847703"/>
              <a:gd name="connsiteX41" fmla="*/ 1121773 w 1653812"/>
              <a:gd name="connsiteY41" fmla="*/ 903515 h 2847703"/>
              <a:gd name="connsiteX42" fmla="*/ 1208950 w 1653812"/>
              <a:gd name="connsiteY42" fmla="*/ 941977 h 2847703"/>
              <a:gd name="connsiteX43" fmla="*/ 1158240 w 1653812"/>
              <a:gd name="connsiteY43" fmla="*/ 1166949 h 2847703"/>
              <a:gd name="connsiteX44" fmla="*/ 1190625 w 1653812"/>
              <a:gd name="connsiteY44" fmla="*/ 1281521 h 2847703"/>
              <a:gd name="connsiteX45" fmla="*/ 1306286 w 1653812"/>
              <a:gd name="connsiteY45" fmla="*/ 1314995 h 2847703"/>
              <a:gd name="connsiteX46" fmla="*/ 1506583 w 1653812"/>
              <a:gd name="connsiteY46" fmla="*/ 1297577 h 2847703"/>
              <a:gd name="connsiteX47" fmla="*/ 1497875 w 1653812"/>
              <a:gd name="connsiteY47" fmla="*/ 1384663 h 2847703"/>
              <a:gd name="connsiteX48" fmla="*/ 1332412 w 1653812"/>
              <a:gd name="connsiteY48" fmla="*/ 1541417 h 2847703"/>
              <a:gd name="connsiteX49" fmla="*/ 1105989 w 1653812"/>
              <a:gd name="connsiteY49" fmla="*/ 1550126 h 2847703"/>
              <a:gd name="connsiteX50" fmla="*/ 1036320 w 1653812"/>
              <a:gd name="connsiteY50" fmla="*/ 1733006 h 2847703"/>
              <a:gd name="connsiteX51" fmla="*/ 1084490 w 1653812"/>
              <a:gd name="connsiteY51" fmla="*/ 1761490 h 2847703"/>
              <a:gd name="connsiteX52" fmla="*/ 1096373 w 1653812"/>
              <a:gd name="connsiteY52" fmla="*/ 1816917 h 2847703"/>
              <a:gd name="connsiteX53" fmla="*/ 1091021 w 1653812"/>
              <a:gd name="connsiteY53" fmla="*/ 1890486 h 2847703"/>
              <a:gd name="connsiteX54" fmla="*/ 872944 w 1653812"/>
              <a:gd name="connsiteY54" fmla="*/ 1948997 h 2847703"/>
              <a:gd name="connsiteX55" fmla="*/ 911316 w 1653812"/>
              <a:gd name="connsiteY55" fmla="*/ 2004695 h 2847703"/>
              <a:gd name="connsiteX56" fmla="*/ 696686 w 1653812"/>
              <a:gd name="connsiteY56" fmla="*/ 2116183 h 2847703"/>
              <a:gd name="connsiteX57" fmla="*/ 618309 w 1653812"/>
              <a:gd name="connsiteY57" fmla="*/ 2185852 h 2847703"/>
              <a:gd name="connsiteX58" fmla="*/ 783772 w 1653812"/>
              <a:gd name="connsiteY58" fmla="*/ 2203269 h 2847703"/>
              <a:gd name="connsiteX59" fmla="*/ 705395 w 1653812"/>
              <a:gd name="connsiteY59" fmla="*/ 2272937 h 2847703"/>
              <a:gd name="connsiteX60" fmla="*/ 583475 w 1653812"/>
              <a:gd name="connsiteY60" fmla="*/ 2342606 h 2847703"/>
              <a:gd name="connsiteX61" fmla="*/ 537573 w 1653812"/>
              <a:gd name="connsiteY61" fmla="*/ 2557327 h 2847703"/>
              <a:gd name="connsiteX62" fmla="*/ 609600 w 1653812"/>
              <a:gd name="connsiteY62" fmla="*/ 2586446 h 2847703"/>
              <a:gd name="connsiteX63" fmla="*/ 445680 w 1653812"/>
              <a:gd name="connsiteY63" fmla="*/ 2785927 h 2847703"/>
              <a:gd name="connsiteX64" fmla="*/ 296092 w 1653812"/>
              <a:gd name="connsiteY64" fmla="*/ 2838995 h 2847703"/>
              <a:gd name="connsiteX65" fmla="*/ 139337 w 1653812"/>
              <a:gd name="connsiteY65" fmla="*/ 2847703 h 2847703"/>
              <a:gd name="connsiteX0" fmla="*/ 139337 w 1625237"/>
              <a:gd name="connsiteY0" fmla="*/ 2847703 h 2847703"/>
              <a:gd name="connsiteX1" fmla="*/ 249363 w 1625237"/>
              <a:gd name="connsiteY1" fmla="*/ 2639786 h 2847703"/>
              <a:gd name="connsiteX2" fmla="*/ 278675 w 1625237"/>
              <a:gd name="connsiteY2" fmla="*/ 2464526 h 2847703"/>
              <a:gd name="connsiteX3" fmla="*/ 418012 w 1625237"/>
              <a:gd name="connsiteY3" fmla="*/ 2447109 h 2847703"/>
              <a:gd name="connsiteX4" fmla="*/ 452846 w 1625237"/>
              <a:gd name="connsiteY4" fmla="*/ 2351315 h 2847703"/>
              <a:gd name="connsiteX5" fmla="*/ 235132 w 1625237"/>
              <a:gd name="connsiteY5" fmla="*/ 2438400 h 2847703"/>
              <a:gd name="connsiteX6" fmla="*/ 269966 w 1625237"/>
              <a:gd name="connsiteY6" fmla="*/ 2255520 h 2847703"/>
              <a:gd name="connsiteX7" fmla="*/ 278675 w 1625237"/>
              <a:gd name="connsiteY7" fmla="*/ 2177143 h 2847703"/>
              <a:gd name="connsiteX8" fmla="*/ 182880 w 1625237"/>
              <a:gd name="connsiteY8" fmla="*/ 2133600 h 2847703"/>
              <a:gd name="connsiteX9" fmla="*/ 158387 w 1625237"/>
              <a:gd name="connsiteY9" fmla="*/ 1947636 h 2847703"/>
              <a:gd name="connsiteX10" fmla="*/ 73842 w 1625237"/>
              <a:gd name="connsiteY10" fmla="*/ 1876335 h 2847703"/>
              <a:gd name="connsiteX11" fmla="*/ 49621 w 1625237"/>
              <a:gd name="connsiteY11" fmla="*/ 1792242 h 2847703"/>
              <a:gd name="connsiteX12" fmla="*/ 94434 w 1625237"/>
              <a:gd name="connsiteY12" fmla="*/ 1707606 h 2847703"/>
              <a:gd name="connsiteX13" fmla="*/ 145687 w 1625237"/>
              <a:gd name="connsiteY13" fmla="*/ 1662430 h 2847703"/>
              <a:gd name="connsiteX14" fmla="*/ 182880 w 1625237"/>
              <a:gd name="connsiteY14" fmla="*/ 1575345 h 2847703"/>
              <a:gd name="connsiteX15" fmla="*/ 182880 w 1625237"/>
              <a:gd name="connsiteY15" fmla="*/ 1463040 h 2847703"/>
              <a:gd name="connsiteX16" fmla="*/ 104503 w 1625237"/>
              <a:gd name="connsiteY16" fmla="*/ 1393372 h 2847703"/>
              <a:gd name="connsiteX17" fmla="*/ 0 w 1625237"/>
              <a:gd name="connsiteY17" fmla="*/ 1358538 h 2847703"/>
              <a:gd name="connsiteX18" fmla="*/ 87086 w 1625237"/>
              <a:gd name="connsiteY18" fmla="*/ 1306286 h 2847703"/>
              <a:gd name="connsiteX19" fmla="*/ 60960 w 1625237"/>
              <a:gd name="connsiteY19" fmla="*/ 1149532 h 2847703"/>
              <a:gd name="connsiteX20" fmla="*/ 113212 w 1625237"/>
              <a:gd name="connsiteY20" fmla="*/ 1027612 h 2847703"/>
              <a:gd name="connsiteX21" fmla="*/ 339635 w 1625237"/>
              <a:gd name="connsiteY21" fmla="*/ 801189 h 2847703"/>
              <a:gd name="connsiteX22" fmla="*/ 452846 w 1625237"/>
              <a:gd name="connsiteY22" fmla="*/ 635726 h 2847703"/>
              <a:gd name="connsiteX23" fmla="*/ 583475 w 1625237"/>
              <a:gd name="connsiteY23" fmla="*/ 348343 h 2847703"/>
              <a:gd name="connsiteX24" fmla="*/ 809897 w 1625237"/>
              <a:gd name="connsiteY24" fmla="*/ 217715 h 2847703"/>
              <a:gd name="connsiteX25" fmla="*/ 870857 w 1625237"/>
              <a:gd name="connsiteY25" fmla="*/ 130629 h 2847703"/>
              <a:gd name="connsiteX26" fmla="*/ 984069 w 1625237"/>
              <a:gd name="connsiteY26" fmla="*/ 26126 h 2847703"/>
              <a:gd name="connsiteX27" fmla="*/ 1079863 w 1625237"/>
              <a:gd name="connsiteY27" fmla="*/ 26126 h 2847703"/>
              <a:gd name="connsiteX28" fmla="*/ 1123406 w 1625237"/>
              <a:gd name="connsiteY28" fmla="*/ 130629 h 2847703"/>
              <a:gd name="connsiteX29" fmla="*/ 1140823 w 1625237"/>
              <a:gd name="connsiteY29" fmla="*/ 269966 h 2847703"/>
              <a:gd name="connsiteX30" fmla="*/ 1175657 w 1625237"/>
              <a:gd name="connsiteY30" fmla="*/ 148046 h 2847703"/>
              <a:gd name="connsiteX31" fmla="*/ 1227909 w 1625237"/>
              <a:gd name="connsiteY31" fmla="*/ 43543 h 2847703"/>
              <a:gd name="connsiteX32" fmla="*/ 1375955 w 1625237"/>
              <a:gd name="connsiteY32" fmla="*/ 0 h 2847703"/>
              <a:gd name="connsiteX33" fmla="*/ 1480457 w 1625237"/>
              <a:gd name="connsiteY33" fmla="*/ 34835 h 2847703"/>
              <a:gd name="connsiteX34" fmla="*/ 1625237 w 1625237"/>
              <a:gd name="connsiteY34" fmla="*/ 244747 h 2847703"/>
              <a:gd name="connsiteX35" fmla="*/ 1557464 w 1625237"/>
              <a:gd name="connsiteY35" fmla="*/ 404585 h 2847703"/>
              <a:gd name="connsiteX36" fmla="*/ 1438185 w 1625237"/>
              <a:gd name="connsiteY36" fmla="*/ 409394 h 2847703"/>
              <a:gd name="connsiteX37" fmla="*/ 1401717 w 1625237"/>
              <a:gd name="connsiteY37" fmla="*/ 589915 h 2847703"/>
              <a:gd name="connsiteX38" fmla="*/ 1254035 w 1625237"/>
              <a:gd name="connsiteY38" fmla="*/ 653143 h 2847703"/>
              <a:gd name="connsiteX39" fmla="*/ 1193075 w 1625237"/>
              <a:gd name="connsiteY39" fmla="*/ 548640 h 2847703"/>
              <a:gd name="connsiteX40" fmla="*/ 1169942 w 1625237"/>
              <a:gd name="connsiteY40" fmla="*/ 729978 h 2847703"/>
              <a:gd name="connsiteX41" fmla="*/ 1121773 w 1625237"/>
              <a:gd name="connsiteY41" fmla="*/ 903515 h 2847703"/>
              <a:gd name="connsiteX42" fmla="*/ 1208950 w 1625237"/>
              <a:gd name="connsiteY42" fmla="*/ 941977 h 2847703"/>
              <a:gd name="connsiteX43" fmla="*/ 1158240 w 1625237"/>
              <a:gd name="connsiteY43" fmla="*/ 1166949 h 2847703"/>
              <a:gd name="connsiteX44" fmla="*/ 1190625 w 1625237"/>
              <a:gd name="connsiteY44" fmla="*/ 1281521 h 2847703"/>
              <a:gd name="connsiteX45" fmla="*/ 1306286 w 1625237"/>
              <a:gd name="connsiteY45" fmla="*/ 1314995 h 2847703"/>
              <a:gd name="connsiteX46" fmla="*/ 1506583 w 1625237"/>
              <a:gd name="connsiteY46" fmla="*/ 1297577 h 2847703"/>
              <a:gd name="connsiteX47" fmla="*/ 1497875 w 1625237"/>
              <a:gd name="connsiteY47" fmla="*/ 1384663 h 2847703"/>
              <a:gd name="connsiteX48" fmla="*/ 1332412 w 1625237"/>
              <a:gd name="connsiteY48" fmla="*/ 1541417 h 2847703"/>
              <a:gd name="connsiteX49" fmla="*/ 1105989 w 1625237"/>
              <a:gd name="connsiteY49" fmla="*/ 1550126 h 2847703"/>
              <a:gd name="connsiteX50" fmla="*/ 1036320 w 1625237"/>
              <a:gd name="connsiteY50" fmla="*/ 1733006 h 2847703"/>
              <a:gd name="connsiteX51" fmla="*/ 1084490 w 1625237"/>
              <a:gd name="connsiteY51" fmla="*/ 1761490 h 2847703"/>
              <a:gd name="connsiteX52" fmla="*/ 1096373 w 1625237"/>
              <a:gd name="connsiteY52" fmla="*/ 1816917 h 2847703"/>
              <a:gd name="connsiteX53" fmla="*/ 1091021 w 1625237"/>
              <a:gd name="connsiteY53" fmla="*/ 1890486 h 2847703"/>
              <a:gd name="connsiteX54" fmla="*/ 872944 w 1625237"/>
              <a:gd name="connsiteY54" fmla="*/ 1948997 h 2847703"/>
              <a:gd name="connsiteX55" fmla="*/ 911316 w 1625237"/>
              <a:gd name="connsiteY55" fmla="*/ 2004695 h 2847703"/>
              <a:gd name="connsiteX56" fmla="*/ 696686 w 1625237"/>
              <a:gd name="connsiteY56" fmla="*/ 2116183 h 2847703"/>
              <a:gd name="connsiteX57" fmla="*/ 618309 w 1625237"/>
              <a:gd name="connsiteY57" fmla="*/ 2185852 h 2847703"/>
              <a:gd name="connsiteX58" fmla="*/ 783772 w 1625237"/>
              <a:gd name="connsiteY58" fmla="*/ 2203269 h 2847703"/>
              <a:gd name="connsiteX59" fmla="*/ 705395 w 1625237"/>
              <a:gd name="connsiteY59" fmla="*/ 2272937 h 2847703"/>
              <a:gd name="connsiteX60" fmla="*/ 583475 w 1625237"/>
              <a:gd name="connsiteY60" fmla="*/ 2342606 h 2847703"/>
              <a:gd name="connsiteX61" fmla="*/ 537573 w 1625237"/>
              <a:gd name="connsiteY61" fmla="*/ 2557327 h 2847703"/>
              <a:gd name="connsiteX62" fmla="*/ 609600 w 1625237"/>
              <a:gd name="connsiteY62" fmla="*/ 2586446 h 2847703"/>
              <a:gd name="connsiteX63" fmla="*/ 445680 w 1625237"/>
              <a:gd name="connsiteY63" fmla="*/ 2785927 h 2847703"/>
              <a:gd name="connsiteX64" fmla="*/ 296092 w 1625237"/>
              <a:gd name="connsiteY64" fmla="*/ 2838995 h 2847703"/>
              <a:gd name="connsiteX65" fmla="*/ 139337 w 1625237"/>
              <a:gd name="connsiteY65" fmla="*/ 2847703 h 2847703"/>
              <a:gd name="connsiteX0" fmla="*/ 139337 w 1625237"/>
              <a:gd name="connsiteY0" fmla="*/ 2847703 h 2847703"/>
              <a:gd name="connsiteX1" fmla="*/ 249363 w 1625237"/>
              <a:gd name="connsiteY1" fmla="*/ 2639786 h 2847703"/>
              <a:gd name="connsiteX2" fmla="*/ 278675 w 1625237"/>
              <a:gd name="connsiteY2" fmla="*/ 2464526 h 2847703"/>
              <a:gd name="connsiteX3" fmla="*/ 418012 w 1625237"/>
              <a:gd name="connsiteY3" fmla="*/ 2447109 h 2847703"/>
              <a:gd name="connsiteX4" fmla="*/ 452846 w 1625237"/>
              <a:gd name="connsiteY4" fmla="*/ 2351315 h 2847703"/>
              <a:gd name="connsiteX5" fmla="*/ 235132 w 1625237"/>
              <a:gd name="connsiteY5" fmla="*/ 2438400 h 2847703"/>
              <a:gd name="connsiteX6" fmla="*/ 269966 w 1625237"/>
              <a:gd name="connsiteY6" fmla="*/ 2255520 h 2847703"/>
              <a:gd name="connsiteX7" fmla="*/ 278675 w 1625237"/>
              <a:gd name="connsiteY7" fmla="*/ 2177143 h 2847703"/>
              <a:gd name="connsiteX8" fmla="*/ 182880 w 1625237"/>
              <a:gd name="connsiteY8" fmla="*/ 2133600 h 2847703"/>
              <a:gd name="connsiteX9" fmla="*/ 158387 w 1625237"/>
              <a:gd name="connsiteY9" fmla="*/ 1947636 h 2847703"/>
              <a:gd name="connsiteX10" fmla="*/ 73842 w 1625237"/>
              <a:gd name="connsiteY10" fmla="*/ 1876335 h 2847703"/>
              <a:gd name="connsiteX11" fmla="*/ 49621 w 1625237"/>
              <a:gd name="connsiteY11" fmla="*/ 1792242 h 2847703"/>
              <a:gd name="connsiteX12" fmla="*/ 94434 w 1625237"/>
              <a:gd name="connsiteY12" fmla="*/ 1707606 h 2847703"/>
              <a:gd name="connsiteX13" fmla="*/ 145687 w 1625237"/>
              <a:gd name="connsiteY13" fmla="*/ 1662430 h 2847703"/>
              <a:gd name="connsiteX14" fmla="*/ 182880 w 1625237"/>
              <a:gd name="connsiteY14" fmla="*/ 1575345 h 2847703"/>
              <a:gd name="connsiteX15" fmla="*/ 182880 w 1625237"/>
              <a:gd name="connsiteY15" fmla="*/ 1463040 h 2847703"/>
              <a:gd name="connsiteX16" fmla="*/ 104503 w 1625237"/>
              <a:gd name="connsiteY16" fmla="*/ 1393372 h 2847703"/>
              <a:gd name="connsiteX17" fmla="*/ 0 w 1625237"/>
              <a:gd name="connsiteY17" fmla="*/ 1358538 h 2847703"/>
              <a:gd name="connsiteX18" fmla="*/ 87086 w 1625237"/>
              <a:gd name="connsiteY18" fmla="*/ 1306286 h 2847703"/>
              <a:gd name="connsiteX19" fmla="*/ 60960 w 1625237"/>
              <a:gd name="connsiteY19" fmla="*/ 1149532 h 2847703"/>
              <a:gd name="connsiteX20" fmla="*/ 113212 w 1625237"/>
              <a:gd name="connsiteY20" fmla="*/ 1027612 h 2847703"/>
              <a:gd name="connsiteX21" fmla="*/ 339635 w 1625237"/>
              <a:gd name="connsiteY21" fmla="*/ 801189 h 2847703"/>
              <a:gd name="connsiteX22" fmla="*/ 452846 w 1625237"/>
              <a:gd name="connsiteY22" fmla="*/ 635726 h 2847703"/>
              <a:gd name="connsiteX23" fmla="*/ 583475 w 1625237"/>
              <a:gd name="connsiteY23" fmla="*/ 348343 h 2847703"/>
              <a:gd name="connsiteX24" fmla="*/ 809897 w 1625237"/>
              <a:gd name="connsiteY24" fmla="*/ 217715 h 2847703"/>
              <a:gd name="connsiteX25" fmla="*/ 870857 w 1625237"/>
              <a:gd name="connsiteY25" fmla="*/ 130629 h 2847703"/>
              <a:gd name="connsiteX26" fmla="*/ 984069 w 1625237"/>
              <a:gd name="connsiteY26" fmla="*/ 26126 h 2847703"/>
              <a:gd name="connsiteX27" fmla="*/ 1079863 w 1625237"/>
              <a:gd name="connsiteY27" fmla="*/ 26126 h 2847703"/>
              <a:gd name="connsiteX28" fmla="*/ 1123406 w 1625237"/>
              <a:gd name="connsiteY28" fmla="*/ 130629 h 2847703"/>
              <a:gd name="connsiteX29" fmla="*/ 1140823 w 1625237"/>
              <a:gd name="connsiteY29" fmla="*/ 269966 h 2847703"/>
              <a:gd name="connsiteX30" fmla="*/ 1175657 w 1625237"/>
              <a:gd name="connsiteY30" fmla="*/ 148046 h 2847703"/>
              <a:gd name="connsiteX31" fmla="*/ 1227909 w 1625237"/>
              <a:gd name="connsiteY31" fmla="*/ 43543 h 2847703"/>
              <a:gd name="connsiteX32" fmla="*/ 1375955 w 1625237"/>
              <a:gd name="connsiteY32" fmla="*/ 0 h 2847703"/>
              <a:gd name="connsiteX33" fmla="*/ 1451882 w 1625237"/>
              <a:gd name="connsiteY33" fmla="*/ 3085 h 2847703"/>
              <a:gd name="connsiteX34" fmla="*/ 1625237 w 1625237"/>
              <a:gd name="connsiteY34" fmla="*/ 244747 h 2847703"/>
              <a:gd name="connsiteX35" fmla="*/ 1557464 w 1625237"/>
              <a:gd name="connsiteY35" fmla="*/ 404585 h 2847703"/>
              <a:gd name="connsiteX36" fmla="*/ 1438185 w 1625237"/>
              <a:gd name="connsiteY36" fmla="*/ 409394 h 2847703"/>
              <a:gd name="connsiteX37" fmla="*/ 1401717 w 1625237"/>
              <a:gd name="connsiteY37" fmla="*/ 589915 h 2847703"/>
              <a:gd name="connsiteX38" fmla="*/ 1254035 w 1625237"/>
              <a:gd name="connsiteY38" fmla="*/ 653143 h 2847703"/>
              <a:gd name="connsiteX39" fmla="*/ 1193075 w 1625237"/>
              <a:gd name="connsiteY39" fmla="*/ 548640 h 2847703"/>
              <a:gd name="connsiteX40" fmla="*/ 1169942 w 1625237"/>
              <a:gd name="connsiteY40" fmla="*/ 729978 h 2847703"/>
              <a:gd name="connsiteX41" fmla="*/ 1121773 w 1625237"/>
              <a:gd name="connsiteY41" fmla="*/ 903515 h 2847703"/>
              <a:gd name="connsiteX42" fmla="*/ 1208950 w 1625237"/>
              <a:gd name="connsiteY42" fmla="*/ 941977 h 2847703"/>
              <a:gd name="connsiteX43" fmla="*/ 1158240 w 1625237"/>
              <a:gd name="connsiteY43" fmla="*/ 1166949 h 2847703"/>
              <a:gd name="connsiteX44" fmla="*/ 1190625 w 1625237"/>
              <a:gd name="connsiteY44" fmla="*/ 1281521 h 2847703"/>
              <a:gd name="connsiteX45" fmla="*/ 1306286 w 1625237"/>
              <a:gd name="connsiteY45" fmla="*/ 1314995 h 2847703"/>
              <a:gd name="connsiteX46" fmla="*/ 1506583 w 1625237"/>
              <a:gd name="connsiteY46" fmla="*/ 1297577 h 2847703"/>
              <a:gd name="connsiteX47" fmla="*/ 1497875 w 1625237"/>
              <a:gd name="connsiteY47" fmla="*/ 1384663 h 2847703"/>
              <a:gd name="connsiteX48" fmla="*/ 1332412 w 1625237"/>
              <a:gd name="connsiteY48" fmla="*/ 1541417 h 2847703"/>
              <a:gd name="connsiteX49" fmla="*/ 1105989 w 1625237"/>
              <a:gd name="connsiteY49" fmla="*/ 1550126 h 2847703"/>
              <a:gd name="connsiteX50" fmla="*/ 1036320 w 1625237"/>
              <a:gd name="connsiteY50" fmla="*/ 1733006 h 2847703"/>
              <a:gd name="connsiteX51" fmla="*/ 1084490 w 1625237"/>
              <a:gd name="connsiteY51" fmla="*/ 1761490 h 2847703"/>
              <a:gd name="connsiteX52" fmla="*/ 1096373 w 1625237"/>
              <a:gd name="connsiteY52" fmla="*/ 1816917 h 2847703"/>
              <a:gd name="connsiteX53" fmla="*/ 1091021 w 1625237"/>
              <a:gd name="connsiteY53" fmla="*/ 1890486 h 2847703"/>
              <a:gd name="connsiteX54" fmla="*/ 872944 w 1625237"/>
              <a:gd name="connsiteY54" fmla="*/ 1948997 h 2847703"/>
              <a:gd name="connsiteX55" fmla="*/ 911316 w 1625237"/>
              <a:gd name="connsiteY55" fmla="*/ 2004695 h 2847703"/>
              <a:gd name="connsiteX56" fmla="*/ 696686 w 1625237"/>
              <a:gd name="connsiteY56" fmla="*/ 2116183 h 2847703"/>
              <a:gd name="connsiteX57" fmla="*/ 618309 w 1625237"/>
              <a:gd name="connsiteY57" fmla="*/ 2185852 h 2847703"/>
              <a:gd name="connsiteX58" fmla="*/ 783772 w 1625237"/>
              <a:gd name="connsiteY58" fmla="*/ 2203269 h 2847703"/>
              <a:gd name="connsiteX59" fmla="*/ 705395 w 1625237"/>
              <a:gd name="connsiteY59" fmla="*/ 2272937 h 2847703"/>
              <a:gd name="connsiteX60" fmla="*/ 583475 w 1625237"/>
              <a:gd name="connsiteY60" fmla="*/ 2342606 h 2847703"/>
              <a:gd name="connsiteX61" fmla="*/ 537573 w 1625237"/>
              <a:gd name="connsiteY61" fmla="*/ 2557327 h 2847703"/>
              <a:gd name="connsiteX62" fmla="*/ 609600 w 1625237"/>
              <a:gd name="connsiteY62" fmla="*/ 2586446 h 2847703"/>
              <a:gd name="connsiteX63" fmla="*/ 445680 w 1625237"/>
              <a:gd name="connsiteY63" fmla="*/ 2785927 h 2847703"/>
              <a:gd name="connsiteX64" fmla="*/ 296092 w 1625237"/>
              <a:gd name="connsiteY64" fmla="*/ 2838995 h 2847703"/>
              <a:gd name="connsiteX65" fmla="*/ 139337 w 1625237"/>
              <a:gd name="connsiteY65" fmla="*/ 2847703 h 2847703"/>
              <a:gd name="connsiteX0" fmla="*/ 139337 w 1625237"/>
              <a:gd name="connsiteY0" fmla="*/ 2858135 h 2858135"/>
              <a:gd name="connsiteX1" fmla="*/ 249363 w 1625237"/>
              <a:gd name="connsiteY1" fmla="*/ 2650218 h 2858135"/>
              <a:gd name="connsiteX2" fmla="*/ 278675 w 1625237"/>
              <a:gd name="connsiteY2" fmla="*/ 2474958 h 2858135"/>
              <a:gd name="connsiteX3" fmla="*/ 418012 w 1625237"/>
              <a:gd name="connsiteY3" fmla="*/ 2457541 h 2858135"/>
              <a:gd name="connsiteX4" fmla="*/ 452846 w 1625237"/>
              <a:gd name="connsiteY4" fmla="*/ 2361747 h 2858135"/>
              <a:gd name="connsiteX5" fmla="*/ 235132 w 1625237"/>
              <a:gd name="connsiteY5" fmla="*/ 2448832 h 2858135"/>
              <a:gd name="connsiteX6" fmla="*/ 269966 w 1625237"/>
              <a:gd name="connsiteY6" fmla="*/ 2265952 h 2858135"/>
              <a:gd name="connsiteX7" fmla="*/ 278675 w 1625237"/>
              <a:gd name="connsiteY7" fmla="*/ 2187575 h 2858135"/>
              <a:gd name="connsiteX8" fmla="*/ 182880 w 1625237"/>
              <a:gd name="connsiteY8" fmla="*/ 2144032 h 2858135"/>
              <a:gd name="connsiteX9" fmla="*/ 158387 w 1625237"/>
              <a:gd name="connsiteY9" fmla="*/ 1958068 h 2858135"/>
              <a:gd name="connsiteX10" fmla="*/ 73842 w 1625237"/>
              <a:gd name="connsiteY10" fmla="*/ 1886767 h 2858135"/>
              <a:gd name="connsiteX11" fmla="*/ 49621 w 1625237"/>
              <a:gd name="connsiteY11" fmla="*/ 1802674 h 2858135"/>
              <a:gd name="connsiteX12" fmla="*/ 94434 w 1625237"/>
              <a:gd name="connsiteY12" fmla="*/ 1718038 h 2858135"/>
              <a:gd name="connsiteX13" fmla="*/ 145687 w 1625237"/>
              <a:gd name="connsiteY13" fmla="*/ 1672862 h 2858135"/>
              <a:gd name="connsiteX14" fmla="*/ 182880 w 1625237"/>
              <a:gd name="connsiteY14" fmla="*/ 1585777 h 2858135"/>
              <a:gd name="connsiteX15" fmla="*/ 182880 w 1625237"/>
              <a:gd name="connsiteY15" fmla="*/ 1473472 h 2858135"/>
              <a:gd name="connsiteX16" fmla="*/ 104503 w 1625237"/>
              <a:gd name="connsiteY16" fmla="*/ 1403804 h 2858135"/>
              <a:gd name="connsiteX17" fmla="*/ 0 w 1625237"/>
              <a:gd name="connsiteY17" fmla="*/ 1368970 h 2858135"/>
              <a:gd name="connsiteX18" fmla="*/ 87086 w 1625237"/>
              <a:gd name="connsiteY18" fmla="*/ 1316718 h 2858135"/>
              <a:gd name="connsiteX19" fmla="*/ 60960 w 1625237"/>
              <a:gd name="connsiteY19" fmla="*/ 1159964 h 2858135"/>
              <a:gd name="connsiteX20" fmla="*/ 113212 w 1625237"/>
              <a:gd name="connsiteY20" fmla="*/ 1038044 h 2858135"/>
              <a:gd name="connsiteX21" fmla="*/ 339635 w 1625237"/>
              <a:gd name="connsiteY21" fmla="*/ 811621 h 2858135"/>
              <a:gd name="connsiteX22" fmla="*/ 452846 w 1625237"/>
              <a:gd name="connsiteY22" fmla="*/ 646158 h 2858135"/>
              <a:gd name="connsiteX23" fmla="*/ 583475 w 1625237"/>
              <a:gd name="connsiteY23" fmla="*/ 358775 h 2858135"/>
              <a:gd name="connsiteX24" fmla="*/ 809897 w 1625237"/>
              <a:gd name="connsiteY24" fmla="*/ 228147 h 2858135"/>
              <a:gd name="connsiteX25" fmla="*/ 870857 w 1625237"/>
              <a:gd name="connsiteY25" fmla="*/ 141061 h 2858135"/>
              <a:gd name="connsiteX26" fmla="*/ 984069 w 1625237"/>
              <a:gd name="connsiteY26" fmla="*/ 36558 h 2858135"/>
              <a:gd name="connsiteX27" fmla="*/ 1079863 w 1625237"/>
              <a:gd name="connsiteY27" fmla="*/ 36558 h 2858135"/>
              <a:gd name="connsiteX28" fmla="*/ 1123406 w 1625237"/>
              <a:gd name="connsiteY28" fmla="*/ 141061 h 2858135"/>
              <a:gd name="connsiteX29" fmla="*/ 1140823 w 1625237"/>
              <a:gd name="connsiteY29" fmla="*/ 280398 h 2858135"/>
              <a:gd name="connsiteX30" fmla="*/ 1175657 w 1625237"/>
              <a:gd name="connsiteY30" fmla="*/ 158478 h 2858135"/>
              <a:gd name="connsiteX31" fmla="*/ 1208859 w 1625237"/>
              <a:gd name="connsiteY31" fmla="*/ 0 h 2858135"/>
              <a:gd name="connsiteX32" fmla="*/ 1375955 w 1625237"/>
              <a:gd name="connsiteY32" fmla="*/ 10432 h 2858135"/>
              <a:gd name="connsiteX33" fmla="*/ 1451882 w 1625237"/>
              <a:gd name="connsiteY33" fmla="*/ 13517 h 2858135"/>
              <a:gd name="connsiteX34" fmla="*/ 1625237 w 1625237"/>
              <a:gd name="connsiteY34" fmla="*/ 255179 h 2858135"/>
              <a:gd name="connsiteX35" fmla="*/ 1557464 w 1625237"/>
              <a:gd name="connsiteY35" fmla="*/ 415017 h 2858135"/>
              <a:gd name="connsiteX36" fmla="*/ 1438185 w 1625237"/>
              <a:gd name="connsiteY36" fmla="*/ 419826 h 2858135"/>
              <a:gd name="connsiteX37" fmla="*/ 1401717 w 1625237"/>
              <a:gd name="connsiteY37" fmla="*/ 600347 h 2858135"/>
              <a:gd name="connsiteX38" fmla="*/ 1254035 w 1625237"/>
              <a:gd name="connsiteY38" fmla="*/ 663575 h 2858135"/>
              <a:gd name="connsiteX39" fmla="*/ 1193075 w 1625237"/>
              <a:gd name="connsiteY39" fmla="*/ 559072 h 2858135"/>
              <a:gd name="connsiteX40" fmla="*/ 1169942 w 1625237"/>
              <a:gd name="connsiteY40" fmla="*/ 740410 h 2858135"/>
              <a:gd name="connsiteX41" fmla="*/ 1121773 w 1625237"/>
              <a:gd name="connsiteY41" fmla="*/ 913947 h 2858135"/>
              <a:gd name="connsiteX42" fmla="*/ 1208950 w 1625237"/>
              <a:gd name="connsiteY42" fmla="*/ 952409 h 2858135"/>
              <a:gd name="connsiteX43" fmla="*/ 1158240 w 1625237"/>
              <a:gd name="connsiteY43" fmla="*/ 1177381 h 2858135"/>
              <a:gd name="connsiteX44" fmla="*/ 1190625 w 1625237"/>
              <a:gd name="connsiteY44" fmla="*/ 1291953 h 2858135"/>
              <a:gd name="connsiteX45" fmla="*/ 1306286 w 1625237"/>
              <a:gd name="connsiteY45" fmla="*/ 1325427 h 2858135"/>
              <a:gd name="connsiteX46" fmla="*/ 1506583 w 1625237"/>
              <a:gd name="connsiteY46" fmla="*/ 1308009 h 2858135"/>
              <a:gd name="connsiteX47" fmla="*/ 1497875 w 1625237"/>
              <a:gd name="connsiteY47" fmla="*/ 1395095 h 2858135"/>
              <a:gd name="connsiteX48" fmla="*/ 1332412 w 1625237"/>
              <a:gd name="connsiteY48" fmla="*/ 1551849 h 2858135"/>
              <a:gd name="connsiteX49" fmla="*/ 1105989 w 1625237"/>
              <a:gd name="connsiteY49" fmla="*/ 1560558 h 2858135"/>
              <a:gd name="connsiteX50" fmla="*/ 1036320 w 1625237"/>
              <a:gd name="connsiteY50" fmla="*/ 1743438 h 2858135"/>
              <a:gd name="connsiteX51" fmla="*/ 1084490 w 1625237"/>
              <a:gd name="connsiteY51" fmla="*/ 1771922 h 2858135"/>
              <a:gd name="connsiteX52" fmla="*/ 1096373 w 1625237"/>
              <a:gd name="connsiteY52" fmla="*/ 1827349 h 2858135"/>
              <a:gd name="connsiteX53" fmla="*/ 1091021 w 1625237"/>
              <a:gd name="connsiteY53" fmla="*/ 1900918 h 2858135"/>
              <a:gd name="connsiteX54" fmla="*/ 872944 w 1625237"/>
              <a:gd name="connsiteY54" fmla="*/ 1959429 h 2858135"/>
              <a:gd name="connsiteX55" fmla="*/ 911316 w 1625237"/>
              <a:gd name="connsiteY55" fmla="*/ 2015127 h 2858135"/>
              <a:gd name="connsiteX56" fmla="*/ 696686 w 1625237"/>
              <a:gd name="connsiteY56" fmla="*/ 2126615 h 2858135"/>
              <a:gd name="connsiteX57" fmla="*/ 618309 w 1625237"/>
              <a:gd name="connsiteY57" fmla="*/ 2196284 h 2858135"/>
              <a:gd name="connsiteX58" fmla="*/ 783772 w 1625237"/>
              <a:gd name="connsiteY58" fmla="*/ 2213701 h 2858135"/>
              <a:gd name="connsiteX59" fmla="*/ 705395 w 1625237"/>
              <a:gd name="connsiteY59" fmla="*/ 2283369 h 2858135"/>
              <a:gd name="connsiteX60" fmla="*/ 583475 w 1625237"/>
              <a:gd name="connsiteY60" fmla="*/ 2353038 h 2858135"/>
              <a:gd name="connsiteX61" fmla="*/ 537573 w 1625237"/>
              <a:gd name="connsiteY61" fmla="*/ 2567759 h 2858135"/>
              <a:gd name="connsiteX62" fmla="*/ 609600 w 1625237"/>
              <a:gd name="connsiteY62" fmla="*/ 2596878 h 2858135"/>
              <a:gd name="connsiteX63" fmla="*/ 445680 w 1625237"/>
              <a:gd name="connsiteY63" fmla="*/ 2796359 h 2858135"/>
              <a:gd name="connsiteX64" fmla="*/ 296092 w 1625237"/>
              <a:gd name="connsiteY64" fmla="*/ 2849427 h 2858135"/>
              <a:gd name="connsiteX65" fmla="*/ 139337 w 1625237"/>
              <a:gd name="connsiteY65" fmla="*/ 2858135 h 2858135"/>
              <a:gd name="connsiteX0" fmla="*/ 139337 w 1625237"/>
              <a:gd name="connsiteY0" fmla="*/ 2858135 h 2858135"/>
              <a:gd name="connsiteX1" fmla="*/ 249363 w 1625237"/>
              <a:gd name="connsiteY1" fmla="*/ 2650218 h 2858135"/>
              <a:gd name="connsiteX2" fmla="*/ 278675 w 1625237"/>
              <a:gd name="connsiteY2" fmla="*/ 2474958 h 2858135"/>
              <a:gd name="connsiteX3" fmla="*/ 418012 w 1625237"/>
              <a:gd name="connsiteY3" fmla="*/ 2457541 h 2858135"/>
              <a:gd name="connsiteX4" fmla="*/ 452846 w 1625237"/>
              <a:gd name="connsiteY4" fmla="*/ 2361747 h 2858135"/>
              <a:gd name="connsiteX5" fmla="*/ 235132 w 1625237"/>
              <a:gd name="connsiteY5" fmla="*/ 2448832 h 2858135"/>
              <a:gd name="connsiteX6" fmla="*/ 269966 w 1625237"/>
              <a:gd name="connsiteY6" fmla="*/ 2265952 h 2858135"/>
              <a:gd name="connsiteX7" fmla="*/ 278675 w 1625237"/>
              <a:gd name="connsiteY7" fmla="*/ 2187575 h 2858135"/>
              <a:gd name="connsiteX8" fmla="*/ 182880 w 1625237"/>
              <a:gd name="connsiteY8" fmla="*/ 2144032 h 2858135"/>
              <a:gd name="connsiteX9" fmla="*/ 158387 w 1625237"/>
              <a:gd name="connsiteY9" fmla="*/ 1958068 h 2858135"/>
              <a:gd name="connsiteX10" fmla="*/ 73842 w 1625237"/>
              <a:gd name="connsiteY10" fmla="*/ 1886767 h 2858135"/>
              <a:gd name="connsiteX11" fmla="*/ 49621 w 1625237"/>
              <a:gd name="connsiteY11" fmla="*/ 1802674 h 2858135"/>
              <a:gd name="connsiteX12" fmla="*/ 94434 w 1625237"/>
              <a:gd name="connsiteY12" fmla="*/ 1718038 h 2858135"/>
              <a:gd name="connsiteX13" fmla="*/ 145687 w 1625237"/>
              <a:gd name="connsiteY13" fmla="*/ 1672862 h 2858135"/>
              <a:gd name="connsiteX14" fmla="*/ 182880 w 1625237"/>
              <a:gd name="connsiteY14" fmla="*/ 1585777 h 2858135"/>
              <a:gd name="connsiteX15" fmla="*/ 182880 w 1625237"/>
              <a:gd name="connsiteY15" fmla="*/ 1473472 h 2858135"/>
              <a:gd name="connsiteX16" fmla="*/ 104503 w 1625237"/>
              <a:gd name="connsiteY16" fmla="*/ 1403804 h 2858135"/>
              <a:gd name="connsiteX17" fmla="*/ 0 w 1625237"/>
              <a:gd name="connsiteY17" fmla="*/ 1368970 h 2858135"/>
              <a:gd name="connsiteX18" fmla="*/ 87086 w 1625237"/>
              <a:gd name="connsiteY18" fmla="*/ 1316718 h 2858135"/>
              <a:gd name="connsiteX19" fmla="*/ 60960 w 1625237"/>
              <a:gd name="connsiteY19" fmla="*/ 1159964 h 2858135"/>
              <a:gd name="connsiteX20" fmla="*/ 113212 w 1625237"/>
              <a:gd name="connsiteY20" fmla="*/ 1038044 h 2858135"/>
              <a:gd name="connsiteX21" fmla="*/ 339635 w 1625237"/>
              <a:gd name="connsiteY21" fmla="*/ 811621 h 2858135"/>
              <a:gd name="connsiteX22" fmla="*/ 452846 w 1625237"/>
              <a:gd name="connsiteY22" fmla="*/ 646158 h 2858135"/>
              <a:gd name="connsiteX23" fmla="*/ 583475 w 1625237"/>
              <a:gd name="connsiteY23" fmla="*/ 358775 h 2858135"/>
              <a:gd name="connsiteX24" fmla="*/ 809897 w 1625237"/>
              <a:gd name="connsiteY24" fmla="*/ 228147 h 2858135"/>
              <a:gd name="connsiteX25" fmla="*/ 870857 w 1625237"/>
              <a:gd name="connsiteY25" fmla="*/ 141061 h 2858135"/>
              <a:gd name="connsiteX26" fmla="*/ 984069 w 1625237"/>
              <a:gd name="connsiteY26" fmla="*/ 36558 h 2858135"/>
              <a:gd name="connsiteX27" fmla="*/ 1073513 w 1625237"/>
              <a:gd name="connsiteY27" fmla="*/ 1633 h 2858135"/>
              <a:gd name="connsiteX28" fmla="*/ 1123406 w 1625237"/>
              <a:gd name="connsiteY28" fmla="*/ 141061 h 2858135"/>
              <a:gd name="connsiteX29" fmla="*/ 1140823 w 1625237"/>
              <a:gd name="connsiteY29" fmla="*/ 280398 h 2858135"/>
              <a:gd name="connsiteX30" fmla="*/ 1175657 w 1625237"/>
              <a:gd name="connsiteY30" fmla="*/ 158478 h 2858135"/>
              <a:gd name="connsiteX31" fmla="*/ 1208859 w 1625237"/>
              <a:gd name="connsiteY31" fmla="*/ 0 h 2858135"/>
              <a:gd name="connsiteX32" fmla="*/ 1375955 w 1625237"/>
              <a:gd name="connsiteY32" fmla="*/ 10432 h 2858135"/>
              <a:gd name="connsiteX33" fmla="*/ 1451882 w 1625237"/>
              <a:gd name="connsiteY33" fmla="*/ 13517 h 2858135"/>
              <a:gd name="connsiteX34" fmla="*/ 1625237 w 1625237"/>
              <a:gd name="connsiteY34" fmla="*/ 255179 h 2858135"/>
              <a:gd name="connsiteX35" fmla="*/ 1557464 w 1625237"/>
              <a:gd name="connsiteY35" fmla="*/ 415017 h 2858135"/>
              <a:gd name="connsiteX36" fmla="*/ 1438185 w 1625237"/>
              <a:gd name="connsiteY36" fmla="*/ 419826 h 2858135"/>
              <a:gd name="connsiteX37" fmla="*/ 1401717 w 1625237"/>
              <a:gd name="connsiteY37" fmla="*/ 600347 h 2858135"/>
              <a:gd name="connsiteX38" fmla="*/ 1254035 w 1625237"/>
              <a:gd name="connsiteY38" fmla="*/ 663575 h 2858135"/>
              <a:gd name="connsiteX39" fmla="*/ 1193075 w 1625237"/>
              <a:gd name="connsiteY39" fmla="*/ 559072 h 2858135"/>
              <a:gd name="connsiteX40" fmla="*/ 1169942 w 1625237"/>
              <a:gd name="connsiteY40" fmla="*/ 740410 h 2858135"/>
              <a:gd name="connsiteX41" fmla="*/ 1121773 w 1625237"/>
              <a:gd name="connsiteY41" fmla="*/ 913947 h 2858135"/>
              <a:gd name="connsiteX42" fmla="*/ 1208950 w 1625237"/>
              <a:gd name="connsiteY42" fmla="*/ 952409 h 2858135"/>
              <a:gd name="connsiteX43" fmla="*/ 1158240 w 1625237"/>
              <a:gd name="connsiteY43" fmla="*/ 1177381 h 2858135"/>
              <a:gd name="connsiteX44" fmla="*/ 1190625 w 1625237"/>
              <a:gd name="connsiteY44" fmla="*/ 1291953 h 2858135"/>
              <a:gd name="connsiteX45" fmla="*/ 1306286 w 1625237"/>
              <a:gd name="connsiteY45" fmla="*/ 1325427 h 2858135"/>
              <a:gd name="connsiteX46" fmla="*/ 1506583 w 1625237"/>
              <a:gd name="connsiteY46" fmla="*/ 1308009 h 2858135"/>
              <a:gd name="connsiteX47" fmla="*/ 1497875 w 1625237"/>
              <a:gd name="connsiteY47" fmla="*/ 1395095 h 2858135"/>
              <a:gd name="connsiteX48" fmla="*/ 1332412 w 1625237"/>
              <a:gd name="connsiteY48" fmla="*/ 1551849 h 2858135"/>
              <a:gd name="connsiteX49" fmla="*/ 1105989 w 1625237"/>
              <a:gd name="connsiteY49" fmla="*/ 1560558 h 2858135"/>
              <a:gd name="connsiteX50" fmla="*/ 1036320 w 1625237"/>
              <a:gd name="connsiteY50" fmla="*/ 1743438 h 2858135"/>
              <a:gd name="connsiteX51" fmla="*/ 1084490 w 1625237"/>
              <a:gd name="connsiteY51" fmla="*/ 1771922 h 2858135"/>
              <a:gd name="connsiteX52" fmla="*/ 1096373 w 1625237"/>
              <a:gd name="connsiteY52" fmla="*/ 1827349 h 2858135"/>
              <a:gd name="connsiteX53" fmla="*/ 1091021 w 1625237"/>
              <a:gd name="connsiteY53" fmla="*/ 1900918 h 2858135"/>
              <a:gd name="connsiteX54" fmla="*/ 872944 w 1625237"/>
              <a:gd name="connsiteY54" fmla="*/ 1959429 h 2858135"/>
              <a:gd name="connsiteX55" fmla="*/ 911316 w 1625237"/>
              <a:gd name="connsiteY55" fmla="*/ 2015127 h 2858135"/>
              <a:gd name="connsiteX56" fmla="*/ 696686 w 1625237"/>
              <a:gd name="connsiteY56" fmla="*/ 2126615 h 2858135"/>
              <a:gd name="connsiteX57" fmla="*/ 618309 w 1625237"/>
              <a:gd name="connsiteY57" fmla="*/ 2196284 h 2858135"/>
              <a:gd name="connsiteX58" fmla="*/ 783772 w 1625237"/>
              <a:gd name="connsiteY58" fmla="*/ 2213701 h 2858135"/>
              <a:gd name="connsiteX59" fmla="*/ 705395 w 1625237"/>
              <a:gd name="connsiteY59" fmla="*/ 2283369 h 2858135"/>
              <a:gd name="connsiteX60" fmla="*/ 583475 w 1625237"/>
              <a:gd name="connsiteY60" fmla="*/ 2353038 h 2858135"/>
              <a:gd name="connsiteX61" fmla="*/ 537573 w 1625237"/>
              <a:gd name="connsiteY61" fmla="*/ 2567759 h 2858135"/>
              <a:gd name="connsiteX62" fmla="*/ 609600 w 1625237"/>
              <a:gd name="connsiteY62" fmla="*/ 2596878 h 2858135"/>
              <a:gd name="connsiteX63" fmla="*/ 445680 w 1625237"/>
              <a:gd name="connsiteY63" fmla="*/ 2796359 h 2858135"/>
              <a:gd name="connsiteX64" fmla="*/ 296092 w 1625237"/>
              <a:gd name="connsiteY64" fmla="*/ 2849427 h 2858135"/>
              <a:gd name="connsiteX65" fmla="*/ 139337 w 1625237"/>
              <a:gd name="connsiteY65" fmla="*/ 2858135 h 285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25237" h="2858135">
                <a:moveTo>
                  <a:pt x="139337" y="2858135"/>
                </a:moveTo>
                <a:cubicBezTo>
                  <a:pt x="164371" y="2782479"/>
                  <a:pt x="224329" y="2725874"/>
                  <a:pt x="249363" y="2650218"/>
                </a:cubicBezTo>
                <a:lnTo>
                  <a:pt x="278675" y="2474958"/>
                </a:lnTo>
                <a:lnTo>
                  <a:pt x="418012" y="2457541"/>
                </a:lnTo>
                <a:lnTo>
                  <a:pt x="452846" y="2361747"/>
                </a:lnTo>
                <a:lnTo>
                  <a:pt x="235132" y="2448832"/>
                </a:lnTo>
                <a:lnTo>
                  <a:pt x="269966" y="2265952"/>
                </a:lnTo>
                <a:lnTo>
                  <a:pt x="278675" y="2187575"/>
                </a:lnTo>
                <a:lnTo>
                  <a:pt x="182880" y="2144032"/>
                </a:lnTo>
                <a:lnTo>
                  <a:pt x="158387" y="1958068"/>
                </a:lnTo>
                <a:lnTo>
                  <a:pt x="73842" y="1886767"/>
                </a:lnTo>
                <a:lnTo>
                  <a:pt x="49621" y="1802674"/>
                </a:lnTo>
                <a:lnTo>
                  <a:pt x="94434" y="1718038"/>
                </a:lnTo>
                <a:lnTo>
                  <a:pt x="145687" y="1672862"/>
                </a:lnTo>
                <a:lnTo>
                  <a:pt x="182880" y="1585777"/>
                </a:lnTo>
                <a:lnTo>
                  <a:pt x="182880" y="1473472"/>
                </a:lnTo>
                <a:lnTo>
                  <a:pt x="104503" y="1403804"/>
                </a:lnTo>
                <a:lnTo>
                  <a:pt x="0" y="1368970"/>
                </a:lnTo>
                <a:lnTo>
                  <a:pt x="87086" y="1316718"/>
                </a:lnTo>
                <a:lnTo>
                  <a:pt x="60960" y="1159964"/>
                </a:lnTo>
                <a:lnTo>
                  <a:pt x="113212" y="1038044"/>
                </a:lnTo>
                <a:lnTo>
                  <a:pt x="339635" y="811621"/>
                </a:lnTo>
                <a:lnTo>
                  <a:pt x="452846" y="646158"/>
                </a:lnTo>
                <a:lnTo>
                  <a:pt x="583475" y="358775"/>
                </a:lnTo>
                <a:lnTo>
                  <a:pt x="809897" y="228147"/>
                </a:lnTo>
                <a:lnTo>
                  <a:pt x="870857" y="141061"/>
                </a:lnTo>
                <a:lnTo>
                  <a:pt x="984069" y="36558"/>
                </a:lnTo>
                <a:lnTo>
                  <a:pt x="1073513" y="1633"/>
                </a:lnTo>
                <a:lnTo>
                  <a:pt x="1123406" y="141061"/>
                </a:lnTo>
                <a:lnTo>
                  <a:pt x="1140823" y="280398"/>
                </a:lnTo>
                <a:lnTo>
                  <a:pt x="1175657" y="158478"/>
                </a:lnTo>
                <a:lnTo>
                  <a:pt x="1208859" y="0"/>
                </a:lnTo>
                <a:lnTo>
                  <a:pt x="1375955" y="10432"/>
                </a:lnTo>
                <a:lnTo>
                  <a:pt x="1451882" y="13517"/>
                </a:lnTo>
                <a:lnTo>
                  <a:pt x="1625237" y="255179"/>
                </a:lnTo>
                <a:cubicBezTo>
                  <a:pt x="1587829" y="286233"/>
                  <a:pt x="1594872" y="383963"/>
                  <a:pt x="1557464" y="415017"/>
                </a:cubicBezTo>
                <a:lnTo>
                  <a:pt x="1438185" y="419826"/>
                </a:lnTo>
                <a:lnTo>
                  <a:pt x="1401717" y="600347"/>
                </a:lnTo>
                <a:lnTo>
                  <a:pt x="1254035" y="663575"/>
                </a:lnTo>
                <a:lnTo>
                  <a:pt x="1193075" y="559072"/>
                </a:lnTo>
                <a:lnTo>
                  <a:pt x="1169942" y="740410"/>
                </a:lnTo>
                <a:lnTo>
                  <a:pt x="1121773" y="913947"/>
                </a:lnTo>
                <a:lnTo>
                  <a:pt x="1208950" y="952409"/>
                </a:lnTo>
                <a:lnTo>
                  <a:pt x="1158240" y="1177381"/>
                </a:lnTo>
                <a:lnTo>
                  <a:pt x="1190625" y="1291953"/>
                </a:lnTo>
                <a:lnTo>
                  <a:pt x="1306286" y="1325427"/>
                </a:lnTo>
                <a:lnTo>
                  <a:pt x="1506583" y="1308009"/>
                </a:lnTo>
                <a:lnTo>
                  <a:pt x="1497875" y="1395095"/>
                </a:lnTo>
                <a:lnTo>
                  <a:pt x="1332412" y="1551849"/>
                </a:lnTo>
                <a:lnTo>
                  <a:pt x="1105989" y="1560558"/>
                </a:lnTo>
                <a:lnTo>
                  <a:pt x="1036320" y="1743438"/>
                </a:lnTo>
                <a:lnTo>
                  <a:pt x="1084490" y="1771922"/>
                </a:lnTo>
                <a:lnTo>
                  <a:pt x="1096373" y="1827349"/>
                </a:lnTo>
                <a:lnTo>
                  <a:pt x="1091021" y="1900918"/>
                </a:lnTo>
                <a:lnTo>
                  <a:pt x="872944" y="1959429"/>
                </a:lnTo>
                <a:lnTo>
                  <a:pt x="911316" y="2015127"/>
                </a:lnTo>
                <a:lnTo>
                  <a:pt x="696686" y="2126615"/>
                </a:lnTo>
                <a:lnTo>
                  <a:pt x="618309" y="2196284"/>
                </a:lnTo>
                <a:lnTo>
                  <a:pt x="783772" y="2213701"/>
                </a:lnTo>
                <a:lnTo>
                  <a:pt x="705395" y="2283369"/>
                </a:lnTo>
                <a:lnTo>
                  <a:pt x="583475" y="2353038"/>
                </a:lnTo>
                <a:lnTo>
                  <a:pt x="537573" y="2567759"/>
                </a:lnTo>
                <a:lnTo>
                  <a:pt x="609600" y="2596878"/>
                </a:lnTo>
                <a:lnTo>
                  <a:pt x="445680" y="2796359"/>
                </a:lnTo>
                <a:lnTo>
                  <a:pt x="296092" y="2849427"/>
                </a:lnTo>
                <a:lnTo>
                  <a:pt x="139337" y="2858135"/>
                </a:lnTo>
                <a:close/>
              </a:path>
            </a:pathLst>
          </a:cu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Frihandsfigur: Form 4">
            <a:extLst>
              <a:ext uri="{FF2B5EF4-FFF2-40B4-BE49-F238E27FC236}">
                <a16:creationId xmlns:a16="http://schemas.microsoft.com/office/drawing/2014/main" id="{E7F185C0-2DB4-B36E-BA0A-A42DC77E5BAF}"/>
              </a:ext>
            </a:extLst>
          </p:cNvPr>
          <p:cNvSpPr>
            <a:spLocks noGrp="1" noRot="1" noMove="1" noResize="1" noEditPoints="1" noAdjustHandles="1" noChangeArrowheads="1" noChangeShapeType="1"/>
          </p:cNvSpPr>
          <p:nvPr/>
        </p:nvSpPr>
        <p:spPr>
          <a:xfrm>
            <a:off x="1506583" y="914400"/>
            <a:ext cx="6078583" cy="5172891"/>
          </a:xfrm>
          <a:custGeom>
            <a:avLst/>
            <a:gdLst>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750423 w 6078583"/>
              <a:gd name="connsiteY90" fmla="*/ 792480 h 5172891"/>
              <a:gd name="connsiteX91" fmla="*/ 1950720 w 6078583"/>
              <a:gd name="connsiteY91" fmla="*/ 1036320 h 5172891"/>
              <a:gd name="connsiteX92" fmla="*/ 2011680 w 6078583"/>
              <a:gd name="connsiteY92" fmla="*/ 870857 h 5172891"/>
              <a:gd name="connsiteX93" fmla="*/ 2116183 w 6078583"/>
              <a:gd name="connsiteY93" fmla="*/ 583474 h 5172891"/>
              <a:gd name="connsiteX94" fmla="*/ 2325188 w 6078583"/>
              <a:gd name="connsiteY94" fmla="*/ 409303 h 5172891"/>
              <a:gd name="connsiteX95" fmla="*/ 2481943 w 6078583"/>
              <a:gd name="connsiteY95" fmla="*/ 139337 h 5172891"/>
              <a:gd name="connsiteX96" fmla="*/ 2830286 w 6078583"/>
              <a:gd name="connsiteY96" fmla="*/ 139337 h 5172891"/>
              <a:gd name="connsiteX97" fmla="*/ 2891246 w 6078583"/>
              <a:gd name="connsiteY97" fmla="*/ 200297 h 5172891"/>
              <a:gd name="connsiteX98" fmla="*/ 3013166 w 6078583"/>
              <a:gd name="connsiteY98" fmla="*/ 226423 h 5172891"/>
              <a:gd name="connsiteX99" fmla="*/ 3091543 w 6078583"/>
              <a:gd name="connsiteY99" fmla="*/ 69669 h 5172891"/>
              <a:gd name="connsiteX100" fmla="*/ 3143794 w 6078583"/>
              <a:gd name="connsiteY100" fmla="*/ 17417 h 5172891"/>
              <a:gd name="connsiteX101" fmla="*/ 3326674 w 6078583"/>
              <a:gd name="connsiteY101" fmla="*/ 452846 h 5172891"/>
              <a:gd name="connsiteX102" fmla="*/ 3196046 w 6078583"/>
              <a:gd name="connsiteY102" fmla="*/ 505097 h 5172891"/>
              <a:gd name="connsiteX103" fmla="*/ 3178628 w 6078583"/>
              <a:gd name="connsiteY103" fmla="*/ 731520 h 5172891"/>
              <a:gd name="connsiteX104" fmla="*/ 3335383 w 6078583"/>
              <a:gd name="connsiteY104" fmla="*/ 1053737 h 5172891"/>
              <a:gd name="connsiteX105" fmla="*/ 3405051 w 6078583"/>
              <a:gd name="connsiteY105" fmla="*/ 1262743 h 5172891"/>
              <a:gd name="connsiteX106" fmla="*/ 3814354 w 6078583"/>
              <a:gd name="connsiteY106" fmla="*/ 1254034 h 5172891"/>
              <a:gd name="connsiteX107" fmla="*/ 4032068 w 6078583"/>
              <a:gd name="connsiteY107" fmla="*/ 1114697 h 5172891"/>
              <a:gd name="connsiteX108" fmla="*/ 4197531 w 6078583"/>
              <a:gd name="connsiteY108"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750423 w 6078583"/>
              <a:gd name="connsiteY90" fmla="*/ 792480 h 5172891"/>
              <a:gd name="connsiteX91" fmla="*/ 1800497 w 6078583"/>
              <a:gd name="connsiteY91" fmla="*/ 1074420 h 5172891"/>
              <a:gd name="connsiteX92" fmla="*/ 1950720 w 6078583"/>
              <a:gd name="connsiteY92" fmla="*/ 103632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803763 w 6078583"/>
              <a:gd name="connsiteY90" fmla="*/ 807720 h 5172891"/>
              <a:gd name="connsiteX91" fmla="*/ 1800497 w 6078583"/>
              <a:gd name="connsiteY91" fmla="*/ 1074420 h 5172891"/>
              <a:gd name="connsiteX92" fmla="*/ 1950720 w 6078583"/>
              <a:gd name="connsiteY92" fmla="*/ 103632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803763 w 6078583"/>
              <a:gd name="connsiteY90" fmla="*/ 807720 h 5172891"/>
              <a:gd name="connsiteX91" fmla="*/ 1823357 w 6078583"/>
              <a:gd name="connsiteY91" fmla="*/ 1074420 h 5172891"/>
              <a:gd name="connsiteX92" fmla="*/ 1950720 w 6078583"/>
              <a:gd name="connsiteY92" fmla="*/ 103632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803763 w 6078583"/>
              <a:gd name="connsiteY90" fmla="*/ 807720 h 5172891"/>
              <a:gd name="connsiteX91" fmla="*/ 1823357 w 6078583"/>
              <a:gd name="connsiteY91" fmla="*/ 1074420 h 5172891"/>
              <a:gd name="connsiteX92" fmla="*/ 1981200 w 6078583"/>
              <a:gd name="connsiteY92" fmla="*/ 105156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841863 w 6078583"/>
              <a:gd name="connsiteY90" fmla="*/ 800100 h 5172891"/>
              <a:gd name="connsiteX91" fmla="*/ 1823357 w 6078583"/>
              <a:gd name="connsiteY91" fmla="*/ 1074420 h 5172891"/>
              <a:gd name="connsiteX92" fmla="*/ 1981200 w 6078583"/>
              <a:gd name="connsiteY92" fmla="*/ 105156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796143 w 6078583"/>
              <a:gd name="connsiteY90" fmla="*/ 792480 h 5172891"/>
              <a:gd name="connsiteX91" fmla="*/ 1823357 w 6078583"/>
              <a:gd name="connsiteY91" fmla="*/ 1074420 h 5172891"/>
              <a:gd name="connsiteX92" fmla="*/ 1981200 w 6078583"/>
              <a:gd name="connsiteY92" fmla="*/ 105156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06880 w 6078583"/>
              <a:gd name="connsiteY89" fmla="*/ 594360 h 5172891"/>
              <a:gd name="connsiteX90" fmla="*/ 1796143 w 6078583"/>
              <a:gd name="connsiteY90" fmla="*/ 792480 h 5172891"/>
              <a:gd name="connsiteX91" fmla="*/ 1823357 w 6078583"/>
              <a:gd name="connsiteY91" fmla="*/ 1074420 h 5172891"/>
              <a:gd name="connsiteX92" fmla="*/ 1981200 w 6078583"/>
              <a:gd name="connsiteY92" fmla="*/ 105156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078583" h="5172891">
                <a:moveTo>
                  <a:pt x="4197531" y="827314"/>
                </a:moveTo>
                <a:lnTo>
                  <a:pt x="4728754" y="957943"/>
                </a:lnTo>
                <a:lnTo>
                  <a:pt x="4920343" y="766354"/>
                </a:lnTo>
                <a:lnTo>
                  <a:pt x="4850674" y="592183"/>
                </a:lnTo>
                <a:lnTo>
                  <a:pt x="4937760" y="487680"/>
                </a:lnTo>
                <a:lnTo>
                  <a:pt x="4772297" y="339634"/>
                </a:lnTo>
                <a:lnTo>
                  <a:pt x="5024846" y="182880"/>
                </a:lnTo>
                <a:lnTo>
                  <a:pt x="5068388" y="304800"/>
                </a:lnTo>
                <a:lnTo>
                  <a:pt x="5094514" y="130629"/>
                </a:lnTo>
                <a:lnTo>
                  <a:pt x="5303520" y="87086"/>
                </a:lnTo>
                <a:lnTo>
                  <a:pt x="5669280" y="209006"/>
                </a:lnTo>
                <a:lnTo>
                  <a:pt x="5817326" y="444137"/>
                </a:lnTo>
                <a:lnTo>
                  <a:pt x="6017623" y="496389"/>
                </a:lnTo>
                <a:lnTo>
                  <a:pt x="6078583" y="809897"/>
                </a:lnTo>
                <a:lnTo>
                  <a:pt x="5625737" y="740229"/>
                </a:lnTo>
                <a:lnTo>
                  <a:pt x="6035040" y="1245326"/>
                </a:lnTo>
                <a:lnTo>
                  <a:pt x="5826034" y="1393371"/>
                </a:lnTo>
                <a:lnTo>
                  <a:pt x="5869577" y="1663337"/>
                </a:lnTo>
                <a:lnTo>
                  <a:pt x="6008914" y="1959429"/>
                </a:lnTo>
                <a:lnTo>
                  <a:pt x="5826034" y="2168434"/>
                </a:lnTo>
                <a:lnTo>
                  <a:pt x="5756366" y="2290354"/>
                </a:lnTo>
                <a:lnTo>
                  <a:pt x="5590903" y="2412274"/>
                </a:lnTo>
                <a:lnTo>
                  <a:pt x="5669280" y="2499360"/>
                </a:lnTo>
                <a:lnTo>
                  <a:pt x="5590903" y="2743200"/>
                </a:lnTo>
                <a:lnTo>
                  <a:pt x="5773783" y="2978331"/>
                </a:lnTo>
                <a:lnTo>
                  <a:pt x="5556068" y="3352800"/>
                </a:lnTo>
                <a:lnTo>
                  <a:pt x="5451566" y="3735977"/>
                </a:lnTo>
                <a:lnTo>
                  <a:pt x="5529943" y="3718560"/>
                </a:lnTo>
                <a:lnTo>
                  <a:pt x="5634446" y="3788229"/>
                </a:lnTo>
                <a:lnTo>
                  <a:pt x="5547360" y="3823063"/>
                </a:lnTo>
                <a:lnTo>
                  <a:pt x="5477691" y="3770811"/>
                </a:lnTo>
                <a:lnTo>
                  <a:pt x="5460274" y="4171406"/>
                </a:lnTo>
                <a:lnTo>
                  <a:pt x="5251268" y="4206240"/>
                </a:lnTo>
                <a:lnTo>
                  <a:pt x="5172891" y="4502331"/>
                </a:lnTo>
                <a:lnTo>
                  <a:pt x="4920343" y="5050971"/>
                </a:lnTo>
                <a:lnTo>
                  <a:pt x="4807131" y="5172891"/>
                </a:lnTo>
                <a:lnTo>
                  <a:pt x="4737463" y="5111931"/>
                </a:lnTo>
                <a:lnTo>
                  <a:pt x="4554583" y="5085806"/>
                </a:lnTo>
                <a:lnTo>
                  <a:pt x="4293326" y="4763589"/>
                </a:lnTo>
                <a:lnTo>
                  <a:pt x="4049486" y="4580709"/>
                </a:lnTo>
                <a:lnTo>
                  <a:pt x="3988526" y="4711337"/>
                </a:lnTo>
                <a:lnTo>
                  <a:pt x="3779520" y="4572000"/>
                </a:lnTo>
                <a:lnTo>
                  <a:pt x="3683726" y="4711337"/>
                </a:lnTo>
                <a:lnTo>
                  <a:pt x="3553097" y="4606834"/>
                </a:lnTo>
                <a:lnTo>
                  <a:pt x="3457303" y="4781006"/>
                </a:lnTo>
                <a:lnTo>
                  <a:pt x="3239588" y="4676503"/>
                </a:lnTo>
                <a:lnTo>
                  <a:pt x="2960914" y="4902926"/>
                </a:lnTo>
                <a:lnTo>
                  <a:pt x="2560320" y="4833257"/>
                </a:lnTo>
                <a:lnTo>
                  <a:pt x="2473234" y="4667794"/>
                </a:lnTo>
                <a:lnTo>
                  <a:pt x="1854926" y="4537166"/>
                </a:lnTo>
                <a:lnTo>
                  <a:pt x="1689463" y="4432663"/>
                </a:lnTo>
                <a:lnTo>
                  <a:pt x="1506583" y="4493623"/>
                </a:lnTo>
                <a:lnTo>
                  <a:pt x="1506583" y="4589417"/>
                </a:lnTo>
                <a:lnTo>
                  <a:pt x="1053737" y="4659086"/>
                </a:lnTo>
                <a:lnTo>
                  <a:pt x="644434" y="4746171"/>
                </a:lnTo>
                <a:lnTo>
                  <a:pt x="600891" y="4746171"/>
                </a:lnTo>
                <a:lnTo>
                  <a:pt x="539931" y="4572000"/>
                </a:lnTo>
                <a:lnTo>
                  <a:pt x="574766" y="4354286"/>
                </a:lnTo>
                <a:lnTo>
                  <a:pt x="383177" y="3979817"/>
                </a:lnTo>
                <a:lnTo>
                  <a:pt x="296091" y="3561806"/>
                </a:lnTo>
                <a:lnTo>
                  <a:pt x="731520" y="3422469"/>
                </a:lnTo>
                <a:lnTo>
                  <a:pt x="1045028" y="3361509"/>
                </a:lnTo>
                <a:lnTo>
                  <a:pt x="984068" y="3169920"/>
                </a:lnTo>
                <a:lnTo>
                  <a:pt x="862148" y="3100251"/>
                </a:lnTo>
                <a:lnTo>
                  <a:pt x="853440" y="2960914"/>
                </a:lnTo>
                <a:lnTo>
                  <a:pt x="679268" y="2804160"/>
                </a:lnTo>
                <a:lnTo>
                  <a:pt x="409303" y="2795451"/>
                </a:lnTo>
                <a:lnTo>
                  <a:pt x="235131" y="2882537"/>
                </a:lnTo>
                <a:lnTo>
                  <a:pt x="174171" y="3004457"/>
                </a:lnTo>
                <a:lnTo>
                  <a:pt x="113211" y="3013166"/>
                </a:lnTo>
                <a:lnTo>
                  <a:pt x="0" y="2717074"/>
                </a:lnTo>
                <a:lnTo>
                  <a:pt x="235131" y="2516777"/>
                </a:lnTo>
                <a:lnTo>
                  <a:pt x="383177" y="2281646"/>
                </a:lnTo>
                <a:lnTo>
                  <a:pt x="705394" y="2098766"/>
                </a:lnTo>
                <a:lnTo>
                  <a:pt x="949234" y="1767840"/>
                </a:lnTo>
                <a:lnTo>
                  <a:pt x="1071154" y="1654629"/>
                </a:lnTo>
                <a:lnTo>
                  <a:pt x="1001486" y="1471749"/>
                </a:lnTo>
                <a:lnTo>
                  <a:pt x="1097280" y="1358537"/>
                </a:lnTo>
                <a:lnTo>
                  <a:pt x="1166948" y="905691"/>
                </a:lnTo>
                <a:lnTo>
                  <a:pt x="1132114" y="740229"/>
                </a:lnTo>
                <a:lnTo>
                  <a:pt x="1210491" y="635726"/>
                </a:lnTo>
                <a:lnTo>
                  <a:pt x="1132114" y="531223"/>
                </a:lnTo>
                <a:lnTo>
                  <a:pt x="1140823" y="418011"/>
                </a:lnTo>
                <a:lnTo>
                  <a:pt x="1314994" y="243840"/>
                </a:lnTo>
                <a:lnTo>
                  <a:pt x="1558834" y="339634"/>
                </a:lnTo>
                <a:lnTo>
                  <a:pt x="1611086" y="400594"/>
                </a:lnTo>
                <a:lnTo>
                  <a:pt x="1828800" y="69669"/>
                </a:lnTo>
                <a:lnTo>
                  <a:pt x="1994263" y="0"/>
                </a:lnTo>
                <a:lnTo>
                  <a:pt x="1820091" y="418011"/>
                </a:lnTo>
                <a:lnTo>
                  <a:pt x="1706880" y="594360"/>
                </a:lnTo>
                <a:lnTo>
                  <a:pt x="1796143" y="792480"/>
                </a:lnTo>
                <a:cubicBezTo>
                  <a:pt x="1830614" y="825500"/>
                  <a:pt x="1788886" y="1041400"/>
                  <a:pt x="1823357" y="1074420"/>
                </a:cubicBezTo>
                <a:lnTo>
                  <a:pt x="1981200" y="1051560"/>
                </a:lnTo>
                <a:lnTo>
                  <a:pt x="2011680" y="870857"/>
                </a:lnTo>
                <a:lnTo>
                  <a:pt x="2116183" y="583474"/>
                </a:lnTo>
                <a:lnTo>
                  <a:pt x="2325188" y="409303"/>
                </a:lnTo>
                <a:lnTo>
                  <a:pt x="2481943" y="139337"/>
                </a:lnTo>
                <a:lnTo>
                  <a:pt x="2830286" y="139337"/>
                </a:lnTo>
                <a:lnTo>
                  <a:pt x="2891246" y="200297"/>
                </a:lnTo>
                <a:lnTo>
                  <a:pt x="3013166" y="226423"/>
                </a:lnTo>
                <a:lnTo>
                  <a:pt x="3091543" y="69669"/>
                </a:lnTo>
                <a:lnTo>
                  <a:pt x="3143794" y="17417"/>
                </a:lnTo>
                <a:lnTo>
                  <a:pt x="3326674" y="452846"/>
                </a:lnTo>
                <a:lnTo>
                  <a:pt x="3196046" y="505097"/>
                </a:lnTo>
                <a:lnTo>
                  <a:pt x="3178628" y="731520"/>
                </a:lnTo>
                <a:lnTo>
                  <a:pt x="3335383" y="1053737"/>
                </a:lnTo>
                <a:lnTo>
                  <a:pt x="3405051" y="1262743"/>
                </a:lnTo>
                <a:lnTo>
                  <a:pt x="3814354" y="1254034"/>
                </a:lnTo>
                <a:lnTo>
                  <a:pt x="4032068" y="1114697"/>
                </a:lnTo>
                <a:lnTo>
                  <a:pt x="4197531" y="827314"/>
                </a:lnTo>
                <a:close/>
              </a:path>
            </a:pathLst>
          </a:cu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a:extLst>
              <a:ext uri="{FF2B5EF4-FFF2-40B4-BE49-F238E27FC236}">
                <a16:creationId xmlns:a16="http://schemas.microsoft.com/office/drawing/2014/main" id="{EF673A70-7F08-D804-2EEA-0C46AFFA2CC4}"/>
              </a:ext>
            </a:extLst>
          </p:cNvPr>
          <p:cNvSpPr txBox="1"/>
          <p:nvPr/>
        </p:nvSpPr>
        <p:spPr>
          <a:xfrm>
            <a:off x="3663355" y="2661217"/>
            <a:ext cx="2710999" cy="369332"/>
          </a:xfrm>
          <a:prstGeom prst="rect">
            <a:avLst/>
          </a:prstGeom>
          <a:noFill/>
        </p:spPr>
        <p:txBody>
          <a:bodyPr wrap="none" rtlCol="0">
            <a:spAutoFit/>
          </a:bodyPr>
          <a:lstStyle/>
          <a:p>
            <a:r>
              <a:rPr lang="sv-SE">
                <a:solidFill>
                  <a:schemeClr val="bg1"/>
                </a:solidFill>
                <a:latin typeface="Avenir Next LT Pro" panose="020B0504020202020204" pitchFamily="34" charset="0"/>
              </a:rPr>
              <a:t>Digital tjänsteutveckling</a:t>
            </a:r>
          </a:p>
        </p:txBody>
      </p:sp>
      <p:sp>
        <p:nvSpPr>
          <p:cNvPr id="54" name="textruta 53">
            <a:extLst>
              <a:ext uri="{FF2B5EF4-FFF2-40B4-BE49-F238E27FC236}">
                <a16:creationId xmlns:a16="http://schemas.microsoft.com/office/drawing/2014/main" id="{5CF4957E-0A78-BD61-DFDF-04AC4F6A1B36}"/>
              </a:ext>
            </a:extLst>
          </p:cNvPr>
          <p:cNvSpPr txBox="1"/>
          <p:nvPr/>
        </p:nvSpPr>
        <p:spPr>
          <a:xfrm>
            <a:off x="3670273" y="3438637"/>
            <a:ext cx="1245854" cy="369332"/>
          </a:xfrm>
          <a:prstGeom prst="rect">
            <a:avLst/>
          </a:prstGeom>
          <a:noFill/>
        </p:spPr>
        <p:txBody>
          <a:bodyPr wrap="none" rtlCol="0">
            <a:spAutoFit/>
          </a:bodyPr>
          <a:lstStyle/>
          <a:p>
            <a:r>
              <a:rPr lang="sv-SE" dirty="0">
                <a:solidFill>
                  <a:schemeClr val="bg1"/>
                </a:solidFill>
                <a:latin typeface="Avenir Next LT Pro" panose="020B0504020202020204" pitchFamily="34" charset="0"/>
              </a:rPr>
              <a:t>Livsmedel</a:t>
            </a:r>
          </a:p>
        </p:txBody>
      </p:sp>
      <p:sp>
        <p:nvSpPr>
          <p:cNvPr id="53" name="textruta 52">
            <a:extLst>
              <a:ext uri="{FF2B5EF4-FFF2-40B4-BE49-F238E27FC236}">
                <a16:creationId xmlns:a16="http://schemas.microsoft.com/office/drawing/2014/main" id="{2843BB12-D020-F0A7-D59A-05F349F37921}"/>
              </a:ext>
            </a:extLst>
          </p:cNvPr>
          <p:cNvSpPr txBox="1"/>
          <p:nvPr/>
        </p:nvSpPr>
        <p:spPr>
          <a:xfrm>
            <a:off x="3664406" y="3826125"/>
            <a:ext cx="2363147" cy="369332"/>
          </a:xfrm>
          <a:prstGeom prst="rect">
            <a:avLst/>
          </a:prstGeom>
          <a:noFill/>
        </p:spPr>
        <p:txBody>
          <a:bodyPr wrap="none" rtlCol="0">
            <a:spAutoFit/>
          </a:bodyPr>
          <a:lstStyle/>
          <a:p>
            <a:r>
              <a:rPr lang="sv-SE" dirty="0">
                <a:solidFill>
                  <a:schemeClr val="bg1"/>
                </a:solidFill>
                <a:latin typeface="Avenir Next LT Pro" panose="020B0504020202020204" pitchFamily="34" charset="0"/>
              </a:rPr>
              <a:t>Industriell utveckling</a:t>
            </a:r>
          </a:p>
        </p:txBody>
      </p:sp>
      <p:sp>
        <p:nvSpPr>
          <p:cNvPr id="56" name="textruta 55">
            <a:extLst>
              <a:ext uri="{FF2B5EF4-FFF2-40B4-BE49-F238E27FC236}">
                <a16:creationId xmlns:a16="http://schemas.microsoft.com/office/drawing/2014/main" id="{CDFCA3A0-9BEE-80BB-8223-F036D4B18166}"/>
              </a:ext>
            </a:extLst>
          </p:cNvPr>
          <p:cNvSpPr txBox="1"/>
          <p:nvPr/>
        </p:nvSpPr>
        <p:spPr>
          <a:xfrm>
            <a:off x="3664406" y="4219473"/>
            <a:ext cx="1292509" cy="380346"/>
          </a:xfrm>
          <a:prstGeom prst="rect">
            <a:avLst/>
          </a:prstGeom>
          <a:noFill/>
        </p:spPr>
        <p:txBody>
          <a:bodyPr wrap="square" rtlCol="0">
            <a:spAutoFit/>
          </a:bodyPr>
          <a:lstStyle/>
          <a:p>
            <a:r>
              <a:rPr lang="sv-SE" dirty="0">
                <a:solidFill>
                  <a:schemeClr val="bg1"/>
                </a:solidFill>
                <a:latin typeface="Avenir Next LT Pro" panose="020B0504020202020204" pitchFamily="34" charset="0"/>
              </a:rPr>
              <a:t>Skog &amp; trä</a:t>
            </a:r>
          </a:p>
        </p:txBody>
      </p:sp>
      <p:sp>
        <p:nvSpPr>
          <p:cNvPr id="55" name="textruta 54">
            <a:extLst>
              <a:ext uri="{FF2B5EF4-FFF2-40B4-BE49-F238E27FC236}">
                <a16:creationId xmlns:a16="http://schemas.microsoft.com/office/drawing/2014/main" id="{A8BF44D8-4C99-524C-5C6E-CE72D058E5BB}"/>
              </a:ext>
            </a:extLst>
          </p:cNvPr>
          <p:cNvSpPr txBox="1"/>
          <p:nvPr/>
        </p:nvSpPr>
        <p:spPr>
          <a:xfrm>
            <a:off x="3670395" y="3051167"/>
            <a:ext cx="1605183" cy="369332"/>
          </a:xfrm>
          <a:prstGeom prst="rect">
            <a:avLst/>
          </a:prstGeom>
          <a:noFill/>
        </p:spPr>
        <p:txBody>
          <a:bodyPr wrap="none" rtlCol="0">
            <a:spAutoFit/>
          </a:bodyPr>
          <a:lstStyle/>
          <a:p>
            <a:r>
              <a:rPr lang="sv-SE">
                <a:solidFill>
                  <a:schemeClr val="bg1"/>
                </a:solidFill>
                <a:latin typeface="Avenir Next LT Pro" panose="020B0504020202020204" pitchFamily="34" charset="0"/>
              </a:rPr>
              <a:t>Besöksnäring</a:t>
            </a:r>
          </a:p>
        </p:txBody>
      </p:sp>
      <p:sp>
        <p:nvSpPr>
          <p:cNvPr id="6" name="Frihandsfigur: Form 5">
            <a:extLst>
              <a:ext uri="{FF2B5EF4-FFF2-40B4-BE49-F238E27FC236}">
                <a16:creationId xmlns:a16="http://schemas.microsoft.com/office/drawing/2014/main" id="{EE7F0001-E1FD-60AA-1D55-65D20218A1F6}"/>
              </a:ext>
            </a:extLst>
          </p:cNvPr>
          <p:cNvSpPr/>
          <p:nvPr/>
        </p:nvSpPr>
        <p:spPr>
          <a:xfrm>
            <a:off x="3500846" y="1010194"/>
            <a:ext cx="261257" cy="365760"/>
          </a:xfrm>
          <a:custGeom>
            <a:avLst/>
            <a:gdLst>
              <a:gd name="connsiteX0" fmla="*/ 0 w 261257"/>
              <a:gd name="connsiteY0" fmla="*/ 365760 h 365760"/>
              <a:gd name="connsiteX1" fmla="*/ 121920 w 261257"/>
              <a:gd name="connsiteY1" fmla="*/ 156755 h 365760"/>
              <a:gd name="connsiteX2" fmla="*/ 235131 w 261257"/>
              <a:gd name="connsiteY2" fmla="*/ 0 h 365760"/>
              <a:gd name="connsiteX3" fmla="*/ 261257 w 261257"/>
              <a:gd name="connsiteY3" fmla="*/ 43543 h 365760"/>
              <a:gd name="connsiteX4" fmla="*/ 200297 w 261257"/>
              <a:gd name="connsiteY4" fmla="*/ 148046 h 365760"/>
              <a:gd name="connsiteX5" fmla="*/ 104503 w 261257"/>
              <a:gd name="connsiteY5" fmla="*/ 269966 h 365760"/>
              <a:gd name="connsiteX6" fmla="*/ 0 w 261257"/>
              <a:gd name="connsiteY6" fmla="*/ 36576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57" h="365760">
                <a:moveTo>
                  <a:pt x="0" y="365760"/>
                </a:moveTo>
                <a:lnTo>
                  <a:pt x="121920" y="156755"/>
                </a:lnTo>
                <a:lnTo>
                  <a:pt x="235131" y="0"/>
                </a:lnTo>
                <a:lnTo>
                  <a:pt x="261257" y="43543"/>
                </a:lnTo>
                <a:lnTo>
                  <a:pt x="200297" y="148046"/>
                </a:lnTo>
                <a:lnTo>
                  <a:pt x="104503" y="269966"/>
                </a:lnTo>
                <a:lnTo>
                  <a:pt x="0" y="365760"/>
                </a:lnTo>
                <a:close/>
              </a:path>
            </a:pathLst>
          </a:cu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Frihandsfigur: Form 46">
            <a:extLst>
              <a:ext uri="{FF2B5EF4-FFF2-40B4-BE49-F238E27FC236}">
                <a16:creationId xmlns:a16="http://schemas.microsoft.com/office/drawing/2014/main" id="{7FC9C37C-769E-B050-AE0D-FD6FBF5D097F}"/>
              </a:ext>
            </a:extLst>
          </p:cNvPr>
          <p:cNvSpPr/>
          <p:nvPr/>
        </p:nvSpPr>
        <p:spPr>
          <a:xfrm>
            <a:off x="11179175" y="1200150"/>
            <a:ext cx="517525" cy="431800"/>
          </a:xfrm>
          <a:custGeom>
            <a:avLst/>
            <a:gdLst>
              <a:gd name="connsiteX0" fmla="*/ 152400 w 517525"/>
              <a:gd name="connsiteY0" fmla="*/ 431800 h 431800"/>
              <a:gd name="connsiteX1" fmla="*/ 0 w 517525"/>
              <a:gd name="connsiteY1" fmla="*/ 212725 h 431800"/>
              <a:gd name="connsiteX2" fmla="*/ 69850 w 517525"/>
              <a:gd name="connsiteY2" fmla="*/ 111125 h 431800"/>
              <a:gd name="connsiteX3" fmla="*/ 190500 w 517525"/>
              <a:gd name="connsiteY3" fmla="*/ 28575 h 431800"/>
              <a:gd name="connsiteX4" fmla="*/ 257175 w 517525"/>
              <a:gd name="connsiteY4" fmla="*/ 53975 h 431800"/>
              <a:gd name="connsiteX5" fmla="*/ 333375 w 517525"/>
              <a:gd name="connsiteY5" fmla="*/ 0 h 431800"/>
              <a:gd name="connsiteX6" fmla="*/ 517525 w 517525"/>
              <a:gd name="connsiteY6" fmla="*/ 60325 h 431800"/>
              <a:gd name="connsiteX7" fmla="*/ 441325 w 517525"/>
              <a:gd name="connsiteY7" fmla="*/ 200025 h 431800"/>
              <a:gd name="connsiteX8" fmla="*/ 304800 w 517525"/>
              <a:gd name="connsiteY8" fmla="*/ 177800 h 431800"/>
              <a:gd name="connsiteX9" fmla="*/ 206375 w 517525"/>
              <a:gd name="connsiteY9" fmla="*/ 222250 h 431800"/>
              <a:gd name="connsiteX10" fmla="*/ 234950 w 517525"/>
              <a:gd name="connsiteY10" fmla="*/ 323850 h 431800"/>
              <a:gd name="connsiteX11" fmla="*/ 152400 w 517525"/>
              <a:gd name="connsiteY11" fmla="*/ 43180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7525" h="431800">
                <a:moveTo>
                  <a:pt x="152400" y="431800"/>
                </a:moveTo>
                <a:lnTo>
                  <a:pt x="0" y="212725"/>
                </a:lnTo>
                <a:lnTo>
                  <a:pt x="69850" y="111125"/>
                </a:lnTo>
                <a:lnTo>
                  <a:pt x="190500" y="28575"/>
                </a:lnTo>
                <a:lnTo>
                  <a:pt x="257175" y="53975"/>
                </a:lnTo>
                <a:lnTo>
                  <a:pt x="333375" y="0"/>
                </a:lnTo>
                <a:lnTo>
                  <a:pt x="517525" y="60325"/>
                </a:lnTo>
                <a:lnTo>
                  <a:pt x="441325" y="200025"/>
                </a:lnTo>
                <a:lnTo>
                  <a:pt x="304800" y="177800"/>
                </a:lnTo>
                <a:lnTo>
                  <a:pt x="206375" y="222250"/>
                </a:lnTo>
                <a:lnTo>
                  <a:pt x="234950" y="323850"/>
                </a:lnTo>
                <a:lnTo>
                  <a:pt x="152400" y="431800"/>
                </a:lnTo>
                <a:close/>
              </a:path>
            </a:pathLst>
          </a:cu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ubrik 1">
            <a:extLst>
              <a:ext uri="{FF2B5EF4-FFF2-40B4-BE49-F238E27FC236}">
                <a16:creationId xmlns:a16="http://schemas.microsoft.com/office/drawing/2014/main" id="{F6024C6E-3A77-9205-0CEE-B551AA4B3F06}"/>
              </a:ext>
            </a:extLst>
          </p:cNvPr>
          <p:cNvSpPr txBox="1">
            <a:spLocks/>
          </p:cNvSpPr>
          <p:nvPr/>
        </p:nvSpPr>
        <p:spPr>
          <a:xfrm>
            <a:off x="1804873" y="846755"/>
            <a:ext cx="9548927" cy="3381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a:p>
        </p:txBody>
      </p:sp>
      <p:sp>
        <p:nvSpPr>
          <p:cNvPr id="33" name="Rubrik 32">
            <a:extLst>
              <a:ext uri="{FF2B5EF4-FFF2-40B4-BE49-F238E27FC236}">
                <a16:creationId xmlns:a16="http://schemas.microsoft.com/office/drawing/2014/main" id="{29DB9113-6612-2785-5926-12C6C626058B}"/>
              </a:ext>
            </a:extLst>
          </p:cNvPr>
          <p:cNvSpPr>
            <a:spLocks noGrp="1"/>
          </p:cNvSpPr>
          <p:nvPr>
            <p:ph type="title"/>
          </p:nvPr>
        </p:nvSpPr>
        <p:spPr>
          <a:xfrm>
            <a:off x="2424041" y="510043"/>
            <a:ext cx="9548927" cy="338138"/>
          </a:xfrm>
        </p:spPr>
        <p:txBody>
          <a:bodyPr>
            <a:normAutofit fontScale="90000"/>
          </a:bodyPr>
          <a:lstStyle/>
          <a:p>
            <a:r>
              <a:rPr lang="sv-SE"/>
              <a:t>Fem gemensamma kunskapsområden</a:t>
            </a:r>
          </a:p>
        </p:txBody>
      </p:sp>
      <p:grpSp>
        <p:nvGrpSpPr>
          <p:cNvPr id="3" name="Grupp 2">
            <a:extLst>
              <a:ext uri="{FF2B5EF4-FFF2-40B4-BE49-F238E27FC236}">
                <a16:creationId xmlns:a16="http://schemas.microsoft.com/office/drawing/2014/main" id="{99EAD818-9166-EB6C-0C52-80027E1C7FA2}"/>
              </a:ext>
            </a:extLst>
          </p:cNvPr>
          <p:cNvGrpSpPr/>
          <p:nvPr/>
        </p:nvGrpSpPr>
        <p:grpSpPr>
          <a:xfrm>
            <a:off x="150625" y="229656"/>
            <a:ext cx="2361081" cy="783670"/>
            <a:chOff x="150625" y="229656"/>
            <a:chExt cx="2361081" cy="783670"/>
          </a:xfrm>
        </p:grpSpPr>
        <p:pic>
          <p:nvPicPr>
            <p:cNvPr id="9" name="Bildobjekt 8">
              <a:extLst>
                <a:ext uri="{FF2B5EF4-FFF2-40B4-BE49-F238E27FC236}">
                  <a16:creationId xmlns:a16="http://schemas.microsoft.com/office/drawing/2014/main" id="{3342C788-97EF-F054-DEE2-0F166B910824}"/>
                </a:ext>
              </a:extLst>
            </p:cNvPr>
            <p:cNvPicPr>
              <a:picLocks noChangeAspect="1"/>
            </p:cNvPicPr>
            <p:nvPr/>
          </p:nvPicPr>
          <p:blipFill>
            <a:blip r:embed="rId3"/>
            <a:stretch>
              <a:fillRect/>
            </a:stretch>
          </p:blipFill>
          <p:spPr>
            <a:xfrm>
              <a:off x="150625" y="229656"/>
              <a:ext cx="2361081" cy="783670"/>
            </a:xfrm>
            <a:prstGeom prst="rect">
              <a:avLst/>
            </a:prstGeom>
          </p:spPr>
        </p:pic>
        <p:cxnSp>
          <p:nvCxnSpPr>
            <p:cNvPr id="10" name="Rak koppling 9">
              <a:extLst>
                <a:ext uri="{FF2B5EF4-FFF2-40B4-BE49-F238E27FC236}">
                  <a16:creationId xmlns:a16="http://schemas.microsoft.com/office/drawing/2014/main" id="{33B6B27C-6211-2AEB-3A54-07366F72BC7E}"/>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pic>
        <p:nvPicPr>
          <p:cNvPr id="11" name="Bildobjekt 10" descr="En bild som visar skärmbild, symbol, Majorelleblå, Electric blue&#10;&#10;Automatiskt genererad beskrivning">
            <a:extLst>
              <a:ext uri="{FF2B5EF4-FFF2-40B4-BE49-F238E27FC236}">
                <a16:creationId xmlns:a16="http://schemas.microsoft.com/office/drawing/2014/main" id="{CCC413E9-48F7-1B49-2667-298877F39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spTree>
    <p:extLst>
      <p:ext uri="{BB962C8B-B14F-4D97-AF65-F5344CB8AC3E}">
        <p14:creationId xmlns:p14="http://schemas.microsoft.com/office/powerpoint/2010/main" val="297040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2">
                                            <p:bg/>
                                          </p:spTgt>
                                        </p:tgtEl>
                                        <p:attrNameLst>
                                          <p:attrName>style.visibility</p:attrName>
                                        </p:attrNameLst>
                                      </p:cBhvr>
                                      <p:to>
                                        <p:strVal val="visible"/>
                                      </p:to>
                                    </p:set>
                                    <p:animEffect transition="in" filter="fade">
                                      <p:cBhvr>
                                        <p:cTn id="7" dur="500"/>
                                        <p:tgtEl>
                                          <p:spTgt spid="52">
                                            <p:bg/>
                                          </p:spTgt>
                                        </p:tgtEl>
                                      </p:cBhvr>
                                    </p:animEffect>
                                    <p:anim calcmode="lin" valueType="num">
                                      <p:cBhvr>
                                        <p:cTn id="8" dur="500" fill="hold"/>
                                        <p:tgtEl>
                                          <p:spTgt spid="52">
                                            <p:bg/>
                                          </p:spTgt>
                                        </p:tgtEl>
                                        <p:attrNameLst>
                                          <p:attrName>ppt_x</p:attrName>
                                        </p:attrNameLst>
                                      </p:cBhvr>
                                      <p:tavLst>
                                        <p:tav tm="0">
                                          <p:val>
                                            <p:strVal val="#ppt_x"/>
                                          </p:val>
                                        </p:tav>
                                        <p:tav tm="100000">
                                          <p:val>
                                            <p:strVal val="#ppt_x"/>
                                          </p:val>
                                        </p:tav>
                                      </p:tavLst>
                                    </p:anim>
                                    <p:anim calcmode="lin" valueType="num">
                                      <p:cBhvr>
                                        <p:cTn id="9" dur="500" fill="hold"/>
                                        <p:tgtEl>
                                          <p:spTgt spid="52">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2">
                                            <p:txEl>
                                              <p:pRg st="0" end="0"/>
                                            </p:txEl>
                                          </p:spTgt>
                                        </p:tgtEl>
                                        <p:attrNameLst>
                                          <p:attrName>style.visibility</p:attrName>
                                        </p:attrNameLst>
                                      </p:cBhvr>
                                      <p:to>
                                        <p:strVal val="visible"/>
                                      </p:to>
                                    </p:set>
                                    <p:animEffect transition="in" filter="fade">
                                      <p:cBhvr>
                                        <p:cTn id="12" dur="500"/>
                                        <p:tgtEl>
                                          <p:spTgt spid="52">
                                            <p:txEl>
                                              <p:pRg st="0" end="0"/>
                                            </p:txEl>
                                          </p:spTgt>
                                        </p:tgtEl>
                                      </p:cBhvr>
                                    </p:animEffect>
                                    <p:anim calcmode="lin" valueType="num">
                                      <p:cBhvr>
                                        <p:cTn id="13"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55">
                                            <p:bg/>
                                          </p:spTgt>
                                        </p:tgtEl>
                                        <p:attrNameLst>
                                          <p:attrName>style.visibility</p:attrName>
                                        </p:attrNameLst>
                                      </p:cBhvr>
                                      <p:to>
                                        <p:strVal val="visible"/>
                                      </p:to>
                                    </p:set>
                                    <p:animEffect transition="in" filter="fade">
                                      <p:cBhvr>
                                        <p:cTn id="18" dur="500"/>
                                        <p:tgtEl>
                                          <p:spTgt spid="55">
                                            <p:bg/>
                                          </p:spTgt>
                                        </p:tgtEl>
                                      </p:cBhvr>
                                    </p:animEffect>
                                    <p:anim calcmode="lin" valueType="num">
                                      <p:cBhvr>
                                        <p:cTn id="19" dur="500" fill="hold"/>
                                        <p:tgtEl>
                                          <p:spTgt spid="55">
                                            <p:bg/>
                                          </p:spTgt>
                                        </p:tgtEl>
                                        <p:attrNameLst>
                                          <p:attrName>ppt_x</p:attrName>
                                        </p:attrNameLst>
                                      </p:cBhvr>
                                      <p:tavLst>
                                        <p:tav tm="0">
                                          <p:val>
                                            <p:strVal val="#ppt_x"/>
                                          </p:val>
                                        </p:tav>
                                        <p:tav tm="100000">
                                          <p:val>
                                            <p:strVal val="#ppt_x"/>
                                          </p:val>
                                        </p:tav>
                                      </p:tavLst>
                                    </p:anim>
                                    <p:anim calcmode="lin" valueType="num">
                                      <p:cBhvr>
                                        <p:cTn id="20" dur="500" fill="hold"/>
                                        <p:tgtEl>
                                          <p:spTgt spid="55">
                                            <p:bg/>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55">
                                            <p:txEl>
                                              <p:pRg st="0" end="0"/>
                                            </p:txEl>
                                          </p:spTgt>
                                        </p:tgtEl>
                                        <p:attrNameLst>
                                          <p:attrName>style.visibility</p:attrName>
                                        </p:attrNameLst>
                                      </p:cBhvr>
                                      <p:to>
                                        <p:strVal val="visible"/>
                                      </p:to>
                                    </p:set>
                                    <p:animEffect transition="in" filter="fade">
                                      <p:cBhvr>
                                        <p:cTn id="23" dur="500"/>
                                        <p:tgtEl>
                                          <p:spTgt spid="55">
                                            <p:txEl>
                                              <p:pRg st="0" end="0"/>
                                            </p:txEl>
                                          </p:spTgt>
                                        </p:tgtEl>
                                      </p:cBhvr>
                                    </p:animEffect>
                                    <p:anim calcmode="lin" valueType="num">
                                      <p:cBhvr>
                                        <p:cTn id="24" dur="5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42" presetClass="entr" presetSubtype="0" fill="hold" grpId="0" nodeType="afterEffect">
                                  <p:stCondLst>
                                    <p:cond delay="0"/>
                                  </p:stCondLst>
                                  <p:childTnLst>
                                    <p:set>
                                      <p:cBhvr>
                                        <p:cTn id="28" dur="1" fill="hold">
                                          <p:stCondLst>
                                            <p:cond delay="0"/>
                                          </p:stCondLst>
                                        </p:cTn>
                                        <p:tgtEl>
                                          <p:spTgt spid="54">
                                            <p:bg/>
                                          </p:spTgt>
                                        </p:tgtEl>
                                        <p:attrNameLst>
                                          <p:attrName>style.visibility</p:attrName>
                                        </p:attrNameLst>
                                      </p:cBhvr>
                                      <p:to>
                                        <p:strVal val="visible"/>
                                      </p:to>
                                    </p:set>
                                    <p:animEffect transition="in" filter="fade">
                                      <p:cBhvr>
                                        <p:cTn id="29" dur="500"/>
                                        <p:tgtEl>
                                          <p:spTgt spid="54">
                                            <p:bg/>
                                          </p:spTgt>
                                        </p:tgtEl>
                                      </p:cBhvr>
                                    </p:animEffect>
                                    <p:anim calcmode="lin" valueType="num">
                                      <p:cBhvr>
                                        <p:cTn id="30" dur="500" fill="hold"/>
                                        <p:tgtEl>
                                          <p:spTgt spid="54">
                                            <p:bg/>
                                          </p:spTgt>
                                        </p:tgtEl>
                                        <p:attrNameLst>
                                          <p:attrName>ppt_x</p:attrName>
                                        </p:attrNameLst>
                                      </p:cBhvr>
                                      <p:tavLst>
                                        <p:tav tm="0">
                                          <p:val>
                                            <p:strVal val="#ppt_x"/>
                                          </p:val>
                                        </p:tav>
                                        <p:tav tm="100000">
                                          <p:val>
                                            <p:strVal val="#ppt_x"/>
                                          </p:val>
                                        </p:tav>
                                      </p:tavLst>
                                    </p:anim>
                                    <p:anim calcmode="lin" valueType="num">
                                      <p:cBhvr>
                                        <p:cTn id="31" dur="500" fill="hold"/>
                                        <p:tgtEl>
                                          <p:spTgt spid="54">
                                            <p:bg/>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4">
                                            <p:txEl>
                                              <p:pRg st="0" end="0"/>
                                            </p:txEl>
                                          </p:spTgt>
                                        </p:tgtEl>
                                        <p:attrNameLst>
                                          <p:attrName>style.visibility</p:attrName>
                                        </p:attrNameLst>
                                      </p:cBhvr>
                                      <p:to>
                                        <p:strVal val="visible"/>
                                      </p:to>
                                    </p:set>
                                    <p:animEffect transition="in" filter="fade">
                                      <p:cBhvr>
                                        <p:cTn id="34" dur="500"/>
                                        <p:tgtEl>
                                          <p:spTgt spid="54">
                                            <p:txEl>
                                              <p:pRg st="0" end="0"/>
                                            </p:txEl>
                                          </p:spTgt>
                                        </p:tgtEl>
                                      </p:cBhvr>
                                    </p:animEffect>
                                    <p:anim calcmode="lin" valueType="num">
                                      <p:cBhvr>
                                        <p:cTn id="35"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36"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1500"/>
                            </p:stCondLst>
                            <p:childTnLst>
                              <p:par>
                                <p:cTn id="38" presetID="42" presetClass="entr" presetSubtype="0" fill="hold" grpId="0" nodeType="afterEffect">
                                  <p:stCondLst>
                                    <p:cond delay="0"/>
                                  </p:stCondLst>
                                  <p:childTnLst>
                                    <p:set>
                                      <p:cBhvr>
                                        <p:cTn id="39" dur="1" fill="hold">
                                          <p:stCondLst>
                                            <p:cond delay="0"/>
                                          </p:stCondLst>
                                        </p:cTn>
                                        <p:tgtEl>
                                          <p:spTgt spid="53">
                                            <p:bg/>
                                          </p:spTgt>
                                        </p:tgtEl>
                                        <p:attrNameLst>
                                          <p:attrName>style.visibility</p:attrName>
                                        </p:attrNameLst>
                                      </p:cBhvr>
                                      <p:to>
                                        <p:strVal val="visible"/>
                                      </p:to>
                                    </p:set>
                                    <p:animEffect transition="in" filter="fade">
                                      <p:cBhvr>
                                        <p:cTn id="40" dur="500"/>
                                        <p:tgtEl>
                                          <p:spTgt spid="53">
                                            <p:bg/>
                                          </p:spTgt>
                                        </p:tgtEl>
                                      </p:cBhvr>
                                    </p:animEffect>
                                    <p:anim calcmode="lin" valueType="num">
                                      <p:cBhvr>
                                        <p:cTn id="41" dur="500" fill="hold"/>
                                        <p:tgtEl>
                                          <p:spTgt spid="53">
                                            <p:bg/>
                                          </p:spTgt>
                                        </p:tgtEl>
                                        <p:attrNameLst>
                                          <p:attrName>ppt_x</p:attrName>
                                        </p:attrNameLst>
                                      </p:cBhvr>
                                      <p:tavLst>
                                        <p:tav tm="0">
                                          <p:val>
                                            <p:strVal val="#ppt_x"/>
                                          </p:val>
                                        </p:tav>
                                        <p:tav tm="100000">
                                          <p:val>
                                            <p:strVal val="#ppt_x"/>
                                          </p:val>
                                        </p:tav>
                                      </p:tavLst>
                                    </p:anim>
                                    <p:anim calcmode="lin" valueType="num">
                                      <p:cBhvr>
                                        <p:cTn id="42" dur="500" fill="hold"/>
                                        <p:tgtEl>
                                          <p:spTgt spid="53">
                                            <p:bg/>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500"/>
                                        <p:tgtEl>
                                          <p:spTgt spid="53">
                                            <p:txEl>
                                              <p:pRg st="0" end="0"/>
                                            </p:txEl>
                                          </p:spTgt>
                                        </p:tgtEl>
                                      </p:cBhvr>
                                    </p:animEffect>
                                    <p:anim calcmode="lin" valueType="num">
                                      <p:cBhvr>
                                        <p:cTn id="4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56">
                                            <p:bg/>
                                          </p:spTgt>
                                        </p:tgtEl>
                                        <p:attrNameLst>
                                          <p:attrName>style.visibility</p:attrName>
                                        </p:attrNameLst>
                                      </p:cBhvr>
                                      <p:to>
                                        <p:strVal val="visible"/>
                                      </p:to>
                                    </p:set>
                                    <p:animEffect transition="in" filter="fade">
                                      <p:cBhvr>
                                        <p:cTn id="51" dur="500"/>
                                        <p:tgtEl>
                                          <p:spTgt spid="56">
                                            <p:bg/>
                                          </p:spTgt>
                                        </p:tgtEl>
                                      </p:cBhvr>
                                    </p:animEffect>
                                    <p:anim calcmode="lin" valueType="num">
                                      <p:cBhvr>
                                        <p:cTn id="52" dur="500" fill="hold"/>
                                        <p:tgtEl>
                                          <p:spTgt spid="56">
                                            <p:bg/>
                                          </p:spTgt>
                                        </p:tgtEl>
                                        <p:attrNameLst>
                                          <p:attrName>ppt_x</p:attrName>
                                        </p:attrNameLst>
                                      </p:cBhvr>
                                      <p:tavLst>
                                        <p:tav tm="0">
                                          <p:val>
                                            <p:strVal val="#ppt_x"/>
                                          </p:val>
                                        </p:tav>
                                        <p:tav tm="100000">
                                          <p:val>
                                            <p:strVal val="#ppt_x"/>
                                          </p:val>
                                        </p:tav>
                                      </p:tavLst>
                                    </p:anim>
                                    <p:anim calcmode="lin" valueType="num">
                                      <p:cBhvr>
                                        <p:cTn id="53" dur="500" fill="hold"/>
                                        <p:tgtEl>
                                          <p:spTgt spid="56">
                                            <p:bg/>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56">
                                            <p:txEl>
                                              <p:pRg st="0" end="0"/>
                                            </p:txEl>
                                          </p:spTgt>
                                        </p:tgtEl>
                                        <p:attrNameLst>
                                          <p:attrName>style.visibility</p:attrName>
                                        </p:attrNameLst>
                                      </p:cBhvr>
                                      <p:to>
                                        <p:strVal val="visible"/>
                                      </p:to>
                                    </p:set>
                                    <p:animEffect transition="in" filter="fade">
                                      <p:cBhvr>
                                        <p:cTn id="56" dur="500"/>
                                        <p:tgtEl>
                                          <p:spTgt spid="56">
                                            <p:txEl>
                                              <p:pRg st="0" end="0"/>
                                            </p:txEl>
                                          </p:spTgt>
                                        </p:tgtEl>
                                      </p:cBhvr>
                                    </p:animEffect>
                                    <p:anim calcmode="lin" valueType="num">
                                      <p:cBhvr>
                                        <p:cTn id="57"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8"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build="p" animBg="1"/>
      <p:bldP spid="54" grpId="0" uiExpand="1" build="p" animBg="1"/>
      <p:bldP spid="53" grpId="0" uiExpand="1" build="p" animBg="1"/>
      <p:bldP spid="56" grpId="0" uiExpand="1" build="p" animBg="1"/>
      <p:bldP spid="55"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ihandsfigur: Form 6">
            <a:extLst>
              <a:ext uri="{FF2B5EF4-FFF2-40B4-BE49-F238E27FC236}">
                <a16:creationId xmlns:a16="http://schemas.microsoft.com/office/drawing/2014/main" id="{8F388A7F-BB2C-4A91-B0DA-62DB0153C64D}"/>
              </a:ext>
            </a:extLst>
          </p:cNvPr>
          <p:cNvSpPr/>
          <p:nvPr/>
        </p:nvSpPr>
        <p:spPr>
          <a:xfrm>
            <a:off x="6905897" y="3082834"/>
            <a:ext cx="1236617" cy="3248297"/>
          </a:xfrm>
          <a:custGeom>
            <a:avLst/>
            <a:gdLst>
              <a:gd name="connsiteX0" fmla="*/ 574766 w 1236617"/>
              <a:gd name="connsiteY0" fmla="*/ 1341120 h 3248297"/>
              <a:gd name="connsiteX1" fmla="*/ 470263 w 1236617"/>
              <a:gd name="connsiteY1" fmla="*/ 1341120 h 3248297"/>
              <a:gd name="connsiteX2" fmla="*/ 243840 w 1236617"/>
              <a:gd name="connsiteY2" fmla="*/ 1750423 h 3248297"/>
              <a:gd name="connsiteX3" fmla="*/ 26126 w 1236617"/>
              <a:gd name="connsiteY3" fmla="*/ 2168435 h 3248297"/>
              <a:gd name="connsiteX4" fmla="*/ 0 w 1236617"/>
              <a:gd name="connsiteY4" fmla="*/ 2612572 h 3248297"/>
              <a:gd name="connsiteX5" fmla="*/ 104503 w 1236617"/>
              <a:gd name="connsiteY5" fmla="*/ 2629989 h 3248297"/>
              <a:gd name="connsiteX6" fmla="*/ 34834 w 1236617"/>
              <a:gd name="connsiteY6" fmla="*/ 2969623 h 3248297"/>
              <a:gd name="connsiteX7" fmla="*/ 60960 w 1236617"/>
              <a:gd name="connsiteY7" fmla="*/ 3248297 h 3248297"/>
              <a:gd name="connsiteX8" fmla="*/ 252549 w 1236617"/>
              <a:gd name="connsiteY8" fmla="*/ 3074126 h 3248297"/>
              <a:gd name="connsiteX9" fmla="*/ 339634 w 1236617"/>
              <a:gd name="connsiteY9" fmla="*/ 2664823 h 3248297"/>
              <a:gd name="connsiteX10" fmla="*/ 461554 w 1236617"/>
              <a:gd name="connsiteY10" fmla="*/ 2325189 h 3248297"/>
              <a:gd name="connsiteX11" fmla="*/ 435429 w 1236617"/>
              <a:gd name="connsiteY11" fmla="*/ 2255520 h 3248297"/>
              <a:gd name="connsiteX12" fmla="*/ 548640 w 1236617"/>
              <a:gd name="connsiteY12" fmla="*/ 2133600 h 3248297"/>
              <a:gd name="connsiteX13" fmla="*/ 635726 w 1236617"/>
              <a:gd name="connsiteY13" fmla="*/ 1785257 h 3248297"/>
              <a:gd name="connsiteX14" fmla="*/ 696686 w 1236617"/>
              <a:gd name="connsiteY14" fmla="*/ 1506583 h 3248297"/>
              <a:gd name="connsiteX15" fmla="*/ 792480 w 1236617"/>
              <a:gd name="connsiteY15" fmla="*/ 1436915 h 3248297"/>
              <a:gd name="connsiteX16" fmla="*/ 783772 w 1236617"/>
              <a:gd name="connsiteY16" fmla="*/ 1262743 h 3248297"/>
              <a:gd name="connsiteX17" fmla="*/ 870857 w 1236617"/>
              <a:gd name="connsiteY17" fmla="*/ 1245326 h 3248297"/>
              <a:gd name="connsiteX18" fmla="*/ 870857 w 1236617"/>
              <a:gd name="connsiteY18" fmla="*/ 1027612 h 3248297"/>
              <a:gd name="connsiteX19" fmla="*/ 957943 w 1236617"/>
              <a:gd name="connsiteY19" fmla="*/ 888275 h 3248297"/>
              <a:gd name="connsiteX20" fmla="*/ 1036320 w 1236617"/>
              <a:gd name="connsiteY20" fmla="*/ 653143 h 3248297"/>
              <a:gd name="connsiteX21" fmla="*/ 1097280 w 1236617"/>
              <a:gd name="connsiteY21" fmla="*/ 531223 h 3248297"/>
              <a:gd name="connsiteX22" fmla="*/ 1149532 w 1236617"/>
              <a:gd name="connsiteY22" fmla="*/ 478972 h 3248297"/>
              <a:gd name="connsiteX23" fmla="*/ 1149532 w 1236617"/>
              <a:gd name="connsiteY23" fmla="*/ 339635 h 3248297"/>
              <a:gd name="connsiteX24" fmla="*/ 1105989 w 1236617"/>
              <a:gd name="connsiteY24" fmla="*/ 226423 h 3248297"/>
              <a:gd name="connsiteX25" fmla="*/ 1201783 w 1236617"/>
              <a:gd name="connsiteY25" fmla="*/ 130629 h 3248297"/>
              <a:gd name="connsiteX26" fmla="*/ 1236617 w 1236617"/>
              <a:gd name="connsiteY26" fmla="*/ 130629 h 3248297"/>
              <a:gd name="connsiteX27" fmla="*/ 1227909 w 1236617"/>
              <a:gd name="connsiteY27" fmla="*/ 0 h 3248297"/>
              <a:gd name="connsiteX28" fmla="*/ 1184366 w 1236617"/>
              <a:gd name="connsiteY28" fmla="*/ 8709 h 3248297"/>
              <a:gd name="connsiteX29" fmla="*/ 1158240 w 1236617"/>
              <a:gd name="connsiteY29" fmla="*/ 113212 h 3248297"/>
              <a:gd name="connsiteX30" fmla="*/ 1105989 w 1236617"/>
              <a:gd name="connsiteY30" fmla="*/ 113212 h 3248297"/>
              <a:gd name="connsiteX31" fmla="*/ 1158240 w 1236617"/>
              <a:gd name="connsiteY31" fmla="*/ 8709 h 3248297"/>
              <a:gd name="connsiteX32" fmla="*/ 1036320 w 1236617"/>
              <a:gd name="connsiteY32" fmla="*/ 130629 h 3248297"/>
              <a:gd name="connsiteX33" fmla="*/ 975360 w 1236617"/>
              <a:gd name="connsiteY33" fmla="*/ 165463 h 3248297"/>
              <a:gd name="connsiteX34" fmla="*/ 966652 w 1236617"/>
              <a:gd name="connsiteY34" fmla="*/ 418012 h 3248297"/>
              <a:gd name="connsiteX35" fmla="*/ 879566 w 1236617"/>
              <a:gd name="connsiteY35" fmla="*/ 478972 h 3248297"/>
              <a:gd name="connsiteX36" fmla="*/ 931817 w 1236617"/>
              <a:gd name="connsiteY36" fmla="*/ 566057 h 3248297"/>
              <a:gd name="connsiteX37" fmla="*/ 635726 w 1236617"/>
              <a:gd name="connsiteY37" fmla="*/ 1193075 h 3248297"/>
              <a:gd name="connsiteX38" fmla="*/ 574766 w 1236617"/>
              <a:gd name="connsiteY38" fmla="*/ 1341120 h 324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236617" h="3248297">
                <a:moveTo>
                  <a:pt x="574766" y="1341120"/>
                </a:moveTo>
                <a:lnTo>
                  <a:pt x="470263" y="1341120"/>
                </a:lnTo>
                <a:lnTo>
                  <a:pt x="243840" y="1750423"/>
                </a:lnTo>
                <a:lnTo>
                  <a:pt x="26126" y="2168435"/>
                </a:lnTo>
                <a:lnTo>
                  <a:pt x="0" y="2612572"/>
                </a:lnTo>
                <a:lnTo>
                  <a:pt x="104503" y="2629989"/>
                </a:lnTo>
                <a:lnTo>
                  <a:pt x="34834" y="2969623"/>
                </a:lnTo>
                <a:lnTo>
                  <a:pt x="60960" y="3248297"/>
                </a:lnTo>
                <a:lnTo>
                  <a:pt x="252549" y="3074126"/>
                </a:lnTo>
                <a:lnTo>
                  <a:pt x="339634" y="2664823"/>
                </a:lnTo>
                <a:lnTo>
                  <a:pt x="461554" y="2325189"/>
                </a:lnTo>
                <a:lnTo>
                  <a:pt x="435429" y="2255520"/>
                </a:lnTo>
                <a:lnTo>
                  <a:pt x="548640" y="2133600"/>
                </a:lnTo>
                <a:lnTo>
                  <a:pt x="635726" y="1785257"/>
                </a:lnTo>
                <a:lnTo>
                  <a:pt x="696686" y="1506583"/>
                </a:lnTo>
                <a:lnTo>
                  <a:pt x="792480" y="1436915"/>
                </a:lnTo>
                <a:lnTo>
                  <a:pt x="783772" y="1262743"/>
                </a:lnTo>
                <a:lnTo>
                  <a:pt x="870857" y="1245326"/>
                </a:lnTo>
                <a:lnTo>
                  <a:pt x="870857" y="1027612"/>
                </a:lnTo>
                <a:lnTo>
                  <a:pt x="957943" y="888275"/>
                </a:lnTo>
                <a:lnTo>
                  <a:pt x="1036320" y="653143"/>
                </a:lnTo>
                <a:lnTo>
                  <a:pt x="1097280" y="531223"/>
                </a:lnTo>
                <a:lnTo>
                  <a:pt x="1149532" y="478972"/>
                </a:lnTo>
                <a:lnTo>
                  <a:pt x="1149532" y="339635"/>
                </a:lnTo>
                <a:lnTo>
                  <a:pt x="1105989" y="226423"/>
                </a:lnTo>
                <a:lnTo>
                  <a:pt x="1201783" y="130629"/>
                </a:lnTo>
                <a:lnTo>
                  <a:pt x="1236617" y="130629"/>
                </a:lnTo>
                <a:lnTo>
                  <a:pt x="1227909" y="0"/>
                </a:lnTo>
                <a:lnTo>
                  <a:pt x="1184366" y="8709"/>
                </a:lnTo>
                <a:lnTo>
                  <a:pt x="1158240" y="113212"/>
                </a:lnTo>
                <a:lnTo>
                  <a:pt x="1105989" y="113212"/>
                </a:lnTo>
                <a:lnTo>
                  <a:pt x="1158240" y="8709"/>
                </a:lnTo>
                <a:lnTo>
                  <a:pt x="1036320" y="130629"/>
                </a:lnTo>
                <a:lnTo>
                  <a:pt x="975360" y="165463"/>
                </a:lnTo>
                <a:lnTo>
                  <a:pt x="966652" y="418012"/>
                </a:lnTo>
                <a:lnTo>
                  <a:pt x="879566" y="478972"/>
                </a:lnTo>
                <a:lnTo>
                  <a:pt x="931817" y="566057"/>
                </a:lnTo>
                <a:lnTo>
                  <a:pt x="635726" y="1193075"/>
                </a:lnTo>
                <a:lnTo>
                  <a:pt x="574766" y="1341120"/>
                </a:lnTo>
                <a:close/>
              </a:path>
            </a:pathLst>
          </a:cu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Frihandsfigur: Form 7">
            <a:extLst>
              <a:ext uri="{FF2B5EF4-FFF2-40B4-BE49-F238E27FC236}">
                <a16:creationId xmlns:a16="http://schemas.microsoft.com/office/drawing/2014/main" id="{CF84EE3B-C616-3425-54BC-EED8D428610F}"/>
              </a:ext>
            </a:extLst>
          </p:cNvPr>
          <p:cNvSpPr/>
          <p:nvPr/>
        </p:nvSpPr>
        <p:spPr>
          <a:xfrm>
            <a:off x="9672510" y="1423308"/>
            <a:ext cx="1625237" cy="2858135"/>
          </a:xfrm>
          <a:custGeom>
            <a:avLst/>
            <a:gdLst>
              <a:gd name="connsiteX0" fmla="*/ 296091 w 2151017"/>
              <a:gd name="connsiteY0" fmla="*/ 3056708 h 3056708"/>
              <a:gd name="connsiteX1" fmla="*/ 435429 w 2151017"/>
              <a:gd name="connsiteY1" fmla="*/ 2673531 h 3056708"/>
              <a:gd name="connsiteX2" fmla="*/ 574766 w 2151017"/>
              <a:gd name="connsiteY2" fmla="*/ 2656114 h 3056708"/>
              <a:gd name="connsiteX3" fmla="*/ 609600 w 2151017"/>
              <a:gd name="connsiteY3" fmla="*/ 2560320 h 3056708"/>
              <a:gd name="connsiteX4" fmla="*/ 391886 w 2151017"/>
              <a:gd name="connsiteY4" fmla="*/ 2647405 h 3056708"/>
              <a:gd name="connsiteX5" fmla="*/ 426720 w 2151017"/>
              <a:gd name="connsiteY5" fmla="*/ 2464525 h 3056708"/>
              <a:gd name="connsiteX6" fmla="*/ 435429 w 2151017"/>
              <a:gd name="connsiteY6" fmla="*/ 2386148 h 3056708"/>
              <a:gd name="connsiteX7" fmla="*/ 339634 w 2151017"/>
              <a:gd name="connsiteY7" fmla="*/ 2342605 h 3056708"/>
              <a:gd name="connsiteX8" fmla="*/ 296091 w 2151017"/>
              <a:gd name="connsiteY8" fmla="*/ 2124891 h 3056708"/>
              <a:gd name="connsiteX9" fmla="*/ 148046 w 2151017"/>
              <a:gd name="connsiteY9" fmla="*/ 2072640 h 3056708"/>
              <a:gd name="connsiteX10" fmla="*/ 0 w 2151017"/>
              <a:gd name="connsiteY10" fmla="*/ 2055222 h 3056708"/>
              <a:gd name="connsiteX11" fmla="*/ 165463 w 2151017"/>
              <a:gd name="connsiteY11" fmla="*/ 1942011 h 3056708"/>
              <a:gd name="connsiteX12" fmla="*/ 296091 w 2151017"/>
              <a:gd name="connsiteY12" fmla="*/ 1915885 h 3056708"/>
              <a:gd name="connsiteX13" fmla="*/ 339634 w 2151017"/>
              <a:gd name="connsiteY13" fmla="*/ 1828800 h 3056708"/>
              <a:gd name="connsiteX14" fmla="*/ 339634 w 2151017"/>
              <a:gd name="connsiteY14" fmla="*/ 1672045 h 3056708"/>
              <a:gd name="connsiteX15" fmla="*/ 261257 w 2151017"/>
              <a:gd name="connsiteY15" fmla="*/ 1602377 h 3056708"/>
              <a:gd name="connsiteX16" fmla="*/ 165463 w 2151017"/>
              <a:gd name="connsiteY16" fmla="*/ 1672045 h 3056708"/>
              <a:gd name="connsiteX17" fmla="*/ 243840 w 2151017"/>
              <a:gd name="connsiteY17" fmla="*/ 1515291 h 3056708"/>
              <a:gd name="connsiteX18" fmla="*/ 217714 w 2151017"/>
              <a:gd name="connsiteY18" fmla="*/ 1358537 h 3056708"/>
              <a:gd name="connsiteX19" fmla="*/ 269966 w 2151017"/>
              <a:gd name="connsiteY19" fmla="*/ 1236617 h 3056708"/>
              <a:gd name="connsiteX20" fmla="*/ 496389 w 2151017"/>
              <a:gd name="connsiteY20" fmla="*/ 1010194 h 3056708"/>
              <a:gd name="connsiteX21" fmla="*/ 609600 w 2151017"/>
              <a:gd name="connsiteY21" fmla="*/ 844731 h 3056708"/>
              <a:gd name="connsiteX22" fmla="*/ 740229 w 2151017"/>
              <a:gd name="connsiteY22" fmla="*/ 557348 h 3056708"/>
              <a:gd name="connsiteX23" fmla="*/ 966651 w 2151017"/>
              <a:gd name="connsiteY23" fmla="*/ 426720 h 3056708"/>
              <a:gd name="connsiteX24" fmla="*/ 1027611 w 2151017"/>
              <a:gd name="connsiteY24" fmla="*/ 339634 h 3056708"/>
              <a:gd name="connsiteX25" fmla="*/ 1140823 w 2151017"/>
              <a:gd name="connsiteY25" fmla="*/ 235131 h 3056708"/>
              <a:gd name="connsiteX26" fmla="*/ 1236617 w 2151017"/>
              <a:gd name="connsiteY26" fmla="*/ 235131 h 3056708"/>
              <a:gd name="connsiteX27" fmla="*/ 1280160 w 2151017"/>
              <a:gd name="connsiteY27" fmla="*/ 339634 h 3056708"/>
              <a:gd name="connsiteX28" fmla="*/ 1297577 w 2151017"/>
              <a:gd name="connsiteY28" fmla="*/ 478971 h 3056708"/>
              <a:gd name="connsiteX29" fmla="*/ 1332411 w 2151017"/>
              <a:gd name="connsiteY29" fmla="*/ 357051 h 3056708"/>
              <a:gd name="connsiteX30" fmla="*/ 1384663 w 2151017"/>
              <a:gd name="connsiteY30" fmla="*/ 252548 h 3056708"/>
              <a:gd name="connsiteX31" fmla="*/ 1532709 w 2151017"/>
              <a:gd name="connsiteY31" fmla="*/ 209005 h 3056708"/>
              <a:gd name="connsiteX32" fmla="*/ 1637211 w 2151017"/>
              <a:gd name="connsiteY32" fmla="*/ 243840 h 3056708"/>
              <a:gd name="connsiteX33" fmla="*/ 1776549 w 2151017"/>
              <a:gd name="connsiteY33" fmla="*/ 69668 h 3056708"/>
              <a:gd name="connsiteX34" fmla="*/ 1924594 w 2151017"/>
              <a:gd name="connsiteY34" fmla="*/ 0 h 3056708"/>
              <a:gd name="connsiteX35" fmla="*/ 2090057 w 2151017"/>
              <a:gd name="connsiteY35" fmla="*/ 17417 h 3056708"/>
              <a:gd name="connsiteX36" fmla="*/ 2151017 w 2151017"/>
              <a:gd name="connsiteY36" fmla="*/ 69668 h 3056708"/>
              <a:gd name="connsiteX37" fmla="*/ 2072640 w 2151017"/>
              <a:gd name="connsiteY37" fmla="*/ 200297 h 3056708"/>
              <a:gd name="connsiteX38" fmla="*/ 1942011 w 2151017"/>
              <a:gd name="connsiteY38" fmla="*/ 235131 h 3056708"/>
              <a:gd name="connsiteX39" fmla="*/ 1820091 w 2151017"/>
              <a:gd name="connsiteY39" fmla="*/ 409302 h 3056708"/>
              <a:gd name="connsiteX40" fmla="*/ 1715589 w 2151017"/>
              <a:gd name="connsiteY40" fmla="*/ 583474 h 3056708"/>
              <a:gd name="connsiteX41" fmla="*/ 1698171 w 2151017"/>
              <a:gd name="connsiteY41" fmla="*/ 757645 h 3056708"/>
              <a:gd name="connsiteX42" fmla="*/ 1410789 w 2151017"/>
              <a:gd name="connsiteY42" fmla="*/ 862148 h 3056708"/>
              <a:gd name="connsiteX43" fmla="*/ 1349829 w 2151017"/>
              <a:gd name="connsiteY43" fmla="*/ 757645 h 3056708"/>
              <a:gd name="connsiteX44" fmla="*/ 1393371 w 2151017"/>
              <a:gd name="connsiteY44" fmla="*/ 923108 h 3056708"/>
              <a:gd name="connsiteX45" fmla="*/ 1297577 w 2151017"/>
              <a:gd name="connsiteY45" fmla="*/ 1036320 h 3056708"/>
              <a:gd name="connsiteX46" fmla="*/ 1349829 w 2151017"/>
              <a:gd name="connsiteY46" fmla="*/ 1201782 h 3056708"/>
              <a:gd name="connsiteX47" fmla="*/ 1314994 w 2151017"/>
              <a:gd name="connsiteY47" fmla="*/ 1375954 h 3056708"/>
              <a:gd name="connsiteX48" fmla="*/ 1375954 w 2151017"/>
              <a:gd name="connsiteY48" fmla="*/ 1576251 h 3056708"/>
              <a:gd name="connsiteX49" fmla="*/ 1463040 w 2151017"/>
              <a:gd name="connsiteY49" fmla="*/ 1524000 h 3056708"/>
              <a:gd name="connsiteX50" fmla="*/ 1663337 w 2151017"/>
              <a:gd name="connsiteY50" fmla="*/ 1506582 h 3056708"/>
              <a:gd name="connsiteX51" fmla="*/ 1654629 w 2151017"/>
              <a:gd name="connsiteY51" fmla="*/ 1593668 h 3056708"/>
              <a:gd name="connsiteX52" fmla="*/ 1489166 w 2151017"/>
              <a:gd name="connsiteY52" fmla="*/ 1750422 h 3056708"/>
              <a:gd name="connsiteX53" fmla="*/ 1262743 w 2151017"/>
              <a:gd name="connsiteY53" fmla="*/ 1759131 h 3056708"/>
              <a:gd name="connsiteX54" fmla="*/ 1193074 w 2151017"/>
              <a:gd name="connsiteY54" fmla="*/ 1942011 h 3056708"/>
              <a:gd name="connsiteX55" fmla="*/ 1288869 w 2151017"/>
              <a:gd name="connsiteY55" fmla="*/ 1976845 h 3056708"/>
              <a:gd name="connsiteX56" fmla="*/ 1297577 w 2151017"/>
              <a:gd name="connsiteY56" fmla="*/ 2029097 h 3056708"/>
              <a:gd name="connsiteX57" fmla="*/ 1219200 w 2151017"/>
              <a:gd name="connsiteY57" fmla="*/ 2124891 h 3056708"/>
              <a:gd name="connsiteX58" fmla="*/ 1140823 w 2151017"/>
              <a:gd name="connsiteY58" fmla="*/ 2211977 h 3056708"/>
              <a:gd name="connsiteX59" fmla="*/ 1036320 w 2151017"/>
              <a:gd name="connsiteY59" fmla="*/ 2159725 h 3056708"/>
              <a:gd name="connsiteX60" fmla="*/ 853440 w 2151017"/>
              <a:gd name="connsiteY60" fmla="*/ 2325188 h 3056708"/>
              <a:gd name="connsiteX61" fmla="*/ 775063 w 2151017"/>
              <a:gd name="connsiteY61" fmla="*/ 2394857 h 3056708"/>
              <a:gd name="connsiteX62" fmla="*/ 940526 w 2151017"/>
              <a:gd name="connsiteY62" fmla="*/ 2412274 h 3056708"/>
              <a:gd name="connsiteX63" fmla="*/ 862149 w 2151017"/>
              <a:gd name="connsiteY63" fmla="*/ 2481942 h 3056708"/>
              <a:gd name="connsiteX64" fmla="*/ 740229 w 2151017"/>
              <a:gd name="connsiteY64" fmla="*/ 2551611 h 3056708"/>
              <a:gd name="connsiteX65" fmla="*/ 687977 w 2151017"/>
              <a:gd name="connsiteY65" fmla="*/ 2699657 h 3056708"/>
              <a:gd name="connsiteX66" fmla="*/ 766354 w 2151017"/>
              <a:gd name="connsiteY66" fmla="*/ 2795451 h 3056708"/>
              <a:gd name="connsiteX67" fmla="*/ 618309 w 2151017"/>
              <a:gd name="connsiteY67" fmla="*/ 3004457 h 3056708"/>
              <a:gd name="connsiteX68" fmla="*/ 452846 w 2151017"/>
              <a:gd name="connsiteY68" fmla="*/ 3048000 h 3056708"/>
              <a:gd name="connsiteX69" fmla="*/ 296091 w 2151017"/>
              <a:gd name="connsiteY69" fmla="*/ 3056708 h 3056708"/>
              <a:gd name="connsiteX0" fmla="*/ 296091 w 2151017"/>
              <a:gd name="connsiteY0" fmla="*/ 3056708 h 3056708"/>
              <a:gd name="connsiteX1" fmla="*/ 435429 w 2151017"/>
              <a:gd name="connsiteY1" fmla="*/ 2673531 h 3056708"/>
              <a:gd name="connsiteX2" fmla="*/ 574766 w 2151017"/>
              <a:gd name="connsiteY2" fmla="*/ 2656114 h 3056708"/>
              <a:gd name="connsiteX3" fmla="*/ 609600 w 2151017"/>
              <a:gd name="connsiteY3" fmla="*/ 2560320 h 3056708"/>
              <a:gd name="connsiteX4" fmla="*/ 391886 w 2151017"/>
              <a:gd name="connsiteY4" fmla="*/ 2647405 h 3056708"/>
              <a:gd name="connsiteX5" fmla="*/ 426720 w 2151017"/>
              <a:gd name="connsiteY5" fmla="*/ 2464525 h 3056708"/>
              <a:gd name="connsiteX6" fmla="*/ 435429 w 2151017"/>
              <a:gd name="connsiteY6" fmla="*/ 2386148 h 3056708"/>
              <a:gd name="connsiteX7" fmla="*/ 339634 w 2151017"/>
              <a:gd name="connsiteY7" fmla="*/ 2342605 h 3056708"/>
              <a:gd name="connsiteX8" fmla="*/ 296091 w 2151017"/>
              <a:gd name="connsiteY8" fmla="*/ 2124891 h 3056708"/>
              <a:gd name="connsiteX9" fmla="*/ 148046 w 2151017"/>
              <a:gd name="connsiteY9" fmla="*/ 2072640 h 3056708"/>
              <a:gd name="connsiteX10" fmla="*/ 0 w 2151017"/>
              <a:gd name="connsiteY10" fmla="*/ 2055222 h 3056708"/>
              <a:gd name="connsiteX11" fmla="*/ 165463 w 2151017"/>
              <a:gd name="connsiteY11" fmla="*/ 1942011 h 3056708"/>
              <a:gd name="connsiteX12" fmla="*/ 296091 w 2151017"/>
              <a:gd name="connsiteY12" fmla="*/ 1915885 h 3056708"/>
              <a:gd name="connsiteX13" fmla="*/ 339634 w 2151017"/>
              <a:gd name="connsiteY13" fmla="*/ 1828800 h 3056708"/>
              <a:gd name="connsiteX14" fmla="*/ 339634 w 2151017"/>
              <a:gd name="connsiteY14" fmla="*/ 1672045 h 3056708"/>
              <a:gd name="connsiteX15" fmla="*/ 261257 w 2151017"/>
              <a:gd name="connsiteY15" fmla="*/ 1602377 h 3056708"/>
              <a:gd name="connsiteX16" fmla="*/ 156754 w 2151017"/>
              <a:gd name="connsiteY16" fmla="*/ 1567543 h 3056708"/>
              <a:gd name="connsiteX17" fmla="*/ 243840 w 2151017"/>
              <a:gd name="connsiteY17" fmla="*/ 1515291 h 3056708"/>
              <a:gd name="connsiteX18" fmla="*/ 217714 w 2151017"/>
              <a:gd name="connsiteY18" fmla="*/ 1358537 h 3056708"/>
              <a:gd name="connsiteX19" fmla="*/ 269966 w 2151017"/>
              <a:gd name="connsiteY19" fmla="*/ 1236617 h 3056708"/>
              <a:gd name="connsiteX20" fmla="*/ 496389 w 2151017"/>
              <a:gd name="connsiteY20" fmla="*/ 1010194 h 3056708"/>
              <a:gd name="connsiteX21" fmla="*/ 609600 w 2151017"/>
              <a:gd name="connsiteY21" fmla="*/ 844731 h 3056708"/>
              <a:gd name="connsiteX22" fmla="*/ 740229 w 2151017"/>
              <a:gd name="connsiteY22" fmla="*/ 557348 h 3056708"/>
              <a:gd name="connsiteX23" fmla="*/ 966651 w 2151017"/>
              <a:gd name="connsiteY23" fmla="*/ 426720 h 3056708"/>
              <a:gd name="connsiteX24" fmla="*/ 1027611 w 2151017"/>
              <a:gd name="connsiteY24" fmla="*/ 339634 h 3056708"/>
              <a:gd name="connsiteX25" fmla="*/ 1140823 w 2151017"/>
              <a:gd name="connsiteY25" fmla="*/ 235131 h 3056708"/>
              <a:gd name="connsiteX26" fmla="*/ 1236617 w 2151017"/>
              <a:gd name="connsiteY26" fmla="*/ 235131 h 3056708"/>
              <a:gd name="connsiteX27" fmla="*/ 1280160 w 2151017"/>
              <a:gd name="connsiteY27" fmla="*/ 339634 h 3056708"/>
              <a:gd name="connsiteX28" fmla="*/ 1297577 w 2151017"/>
              <a:gd name="connsiteY28" fmla="*/ 478971 h 3056708"/>
              <a:gd name="connsiteX29" fmla="*/ 1332411 w 2151017"/>
              <a:gd name="connsiteY29" fmla="*/ 357051 h 3056708"/>
              <a:gd name="connsiteX30" fmla="*/ 1384663 w 2151017"/>
              <a:gd name="connsiteY30" fmla="*/ 252548 h 3056708"/>
              <a:gd name="connsiteX31" fmla="*/ 1532709 w 2151017"/>
              <a:gd name="connsiteY31" fmla="*/ 209005 h 3056708"/>
              <a:gd name="connsiteX32" fmla="*/ 1637211 w 2151017"/>
              <a:gd name="connsiteY32" fmla="*/ 243840 h 3056708"/>
              <a:gd name="connsiteX33" fmla="*/ 1776549 w 2151017"/>
              <a:gd name="connsiteY33" fmla="*/ 69668 h 3056708"/>
              <a:gd name="connsiteX34" fmla="*/ 1924594 w 2151017"/>
              <a:gd name="connsiteY34" fmla="*/ 0 h 3056708"/>
              <a:gd name="connsiteX35" fmla="*/ 2090057 w 2151017"/>
              <a:gd name="connsiteY35" fmla="*/ 17417 h 3056708"/>
              <a:gd name="connsiteX36" fmla="*/ 2151017 w 2151017"/>
              <a:gd name="connsiteY36" fmla="*/ 69668 h 3056708"/>
              <a:gd name="connsiteX37" fmla="*/ 2072640 w 2151017"/>
              <a:gd name="connsiteY37" fmla="*/ 200297 h 3056708"/>
              <a:gd name="connsiteX38" fmla="*/ 1942011 w 2151017"/>
              <a:gd name="connsiteY38" fmla="*/ 235131 h 3056708"/>
              <a:gd name="connsiteX39" fmla="*/ 1820091 w 2151017"/>
              <a:gd name="connsiteY39" fmla="*/ 409302 h 3056708"/>
              <a:gd name="connsiteX40" fmla="*/ 1715589 w 2151017"/>
              <a:gd name="connsiteY40" fmla="*/ 583474 h 3056708"/>
              <a:gd name="connsiteX41" fmla="*/ 1698171 w 2151017"/>
              <a:gd name="connsiteY41" fmla="*/ 757645 h 3056708"/>
              <a:gd name="connsiteX42" fmla="*/ 1410789 w 2151017"/>
              <a:gd name="connsiteY42" fmla="*/ 862148 h 3056708"/>
              <a:gd name="connsiteX43" fmla="*/ 1349829 w 2151017"/>
              <a:gd name="connsiteY43" fmla="*/ 757645 h 3056708"/>
              <a:gd name="connsiteX44" fmla="*/ 1393371 w 2151017"/>
              <a:gd name="connsiteY44" fmla="*/ 923108 h 3056708"/>
              <a:gd name="connsiteX45" fmla="*/ 1297577 w 2151017"/>
              <a:gd name="connsiteY45" fmla="*/ 1036320 h 3056708"/>
              <a:gd name="connsiteX46" fmla="*/ 1349829 w 2151017"/>
              <a:gd name="connsiteY46" fmla="*/ 1201782 h 3056708"/>
              <a:gd name="connsiteX47" fmla="*/ 1314994 w 2151017"/>
              <a:gd name="connsiteY47" fmla="*/ 1375954 h 3056708"/>
              <a:gd name="connsiteX48" fmla="*/ 1375954 w 2151017"/>
              <a:gd name="connsiteY48" fmla="*/ 1576251 h 3056708"/>
              <a:gd name="connsiteX49" fmla="*/ 1463040 w 2151017"/>
              <a:gd name="connsiteY49" fmla="*/ 1524000 h 3056708"/>
              <a:gd name="connsiteX50" fmla="*/ 1663337 w 2151017"/>
              <a:gd name="connsiteY50" fmla="*/ 1506582 h 3056708"/>
              <a:gd name="connsiteX51" fmla="*/ 1654629 w 2151017"/>
              <a:gd name="connsiteY51" fmla="*/ 1593668 h 3056708"/>
              <a:gd name="connsiteX52" fmla="*/ 1489166 w 2151017"/>
              <a:gd name="connsiteY52" fmla="*/ 1750422 h 3056708"/>
              <a:gd name="connsiteX53" fmla="*/ 1262743 w 2151017"/>
              <a:gd name="connsiteY53" fmla="*/ 1759131 h 3056708"/>
              <a:gd name="connsiteX54" fmla="*/ 1193074 w 2151017"/>
              <a:gd name="connsiteY54" fmla="*/ 1942011 h 3056708"/>
              <a:gd name="connsiteX55" fmla="*/ 1288869 w 2151017"/>
              <a:gd name="connsiteY55" fmla="*/ 1976845 h 3056708"/>
              <a:gd name="connsiteX56" fmla="*/ 1297577 w 2151017"/>
              <a:gd name="connsiteY56" fmla="*/ 2029097 h 3056708"/>
              <a:gd name="connsiteX57" fmla="*/ 1219200 w 2151017"/>
              <a:gd name="connsiteY57" fmla="*/ 2124891 h 3056708"/>
              <a:gd name="connsiteX58" fmla="*/ 1140823 w 2151017"/>
              <a:gd name="connsiteY58" fmla="*/ 2211977 h 3056708"/>
              <a:gd name="connsiteX59" fmla="*/ 1036320 w 2151017"/>
              <a:gd name="connsiteY59" fmla="*/ 2159725 h 3056708"/>
              <a:gd name="connsiteX60" fmla="*/ 853440 w 2151017"/>
              <a:gd name="connsiteY60" fmla="*/ 2325188 h 3056708"/>
              <a:gd name="connsiteX61" fmla="*/ 775063 w 2151017"/>
              <a:gd name="connsiteY61" fmla="*/ 2394857 h 3056708"/>
              <a:gd name="connsiteX62" fmla="*/ 940526 w 2151017"/>
              <a:gd name="connsiteY62" fmla="*/ 2412274 h 3056708"/>
              <a:gd name="connsiteX63" fmla="*/ 862149 w 2151017"/>
              <a:gd name="connsiteY63" fmla="*/ 2481942 h 3056708"/>
              <a:gd name="connsiteX64" fmla="*/ 740229 w 2151017"/>
              <a:gd name="connsiteY64" fmla="*/ 2551611 h 3056708"/>
              <a:gd name="connsiteX65" fmla="*/ 687977 w 2151017"/>
              <a:gd name="connsiteY65" fmla="*/ 2699657 h 3056708"/>
              <a:gd name="connsiteX66" fmla="*/ 766354 w 2151017"/>
              <a:gd name="connsiteY66" fmla="*/ 2795451 h 3056708"/>
              <a:gd name="connsiteX67" fmla="*/ 618309 w 2151017"/>
              <a:gd name="connsiteY67" fmla="*/ 3004457 h 3056708"/>
              <a:gd name="connsiteX68" fmla="*/ 452846 w 2151017"/>
              <a:gd name="connsiteY68" fmla="*/ 3048000 h 3056708"/>
              <a:gd name="connsiteX69" fmla="*/ 296091 w 2151017"/>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78616 w 2033542"/>
              <a:gd name="connsiteY8" fmla="*/ 212489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78616 w 2033542"/>
              <a:gd name="connsiteY12" fmla="*/ 1915885 h 3056708"/>
              <a:gd name="connsiteX13" fmla="*/ 222159 w 2033542"/>
              <a:gd name="connsiteY13" fmla="*/ 182880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20109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78616 w 2033542"/>
              <a:gd name="connsiteY12" fmla="*/ 1915885 h 3056708"/>
              <a:gd name="connsiteX13" fmla="*/ 222159 w 2033542"/>
              <a:gd name="connsiteY13" fmla="*/ 182880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15664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78616 w 2033542"/>
              <a:gd name="connsiteY12" fmla="*/ 1915885 h 3056708"/>
              <a:gd name="connsiteX13" fmla="*/ 222159 w 2033542"/>
              <a:gd name="connsiteY13" fmla="*/ 182880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15664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84966 w 2033542"/>
              <a:gd name="connsiteY12" fmla="*/ 1871435 h 3056708"/>
              <a:gd name="connsiteX13" fmla="*/ 222159 w 2033542"/>
              <a:gd name="connsiteY13" fmla="*/ 182880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15664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84966 w 2033542"/>
              <a:gd name="connsiteY12" fmla="*/ 1871435 h 3056708"/>
              <a:gd name="connsiteX13" fmla="*/ 222159 w 2033542"/>
              <a:gd name="connsiteY13" fmla="*/ 1800225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156641 h 3056708"/>
              <a:gd name="connsiteX9" fmla="*/ 30571 w 2033542"/>
              <a:gd name="connsiteY9" fmla="*/ 2072640 h 3056708"/>
              <a:gd name="connsiteX10" fmla="*/ 0 w 2033542"/>
              <a:gd name="connsiteY10" fmla="*/ 2013947 h 3056708"/>
              <a:gd name="connsiteX11" fmla="*/ 47988 w 2033542"/>
              <a:gd name="connsiteY11" fmla="*/ 1942011 h 3056708"/>
              <a:gd name="connsiteX12" fmla="*/ 184966 w 2033542"/>
              <a:gd name="connsiteY12" fmla="*/ 1871435 h 3056708"/>
              <a:gd name="connsiteX13" fmla="*/ 222159 w 2033542"/>
              <a:gd name="connsiteY13" fmla="*/ 178435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78616 w 2033542"/>
              <a:gd name="connsiteY0" fmla="*/ 3056708 h 3056708"/>
              <a:gd name="connsiteX1" fmla="*/ 317954 w 2033542"/>
              <a:gd name="connsiteY1" fmla="*/ 2673531 h 3056708"/>
              <a:gd name="connsiteX2" fmla="*/ 457291 w 2033542"/>
              <a:gd name="connsiteY2" fmla="*/ 2656114 h 3056708"/>
              <a:gd name="connsiteX3" fmla="*/ 492125 w 2033542"/>
              <a:gd name="connsiteY3" fmla="*/ 2560320 h 3056708"/>
              <a:gd name="connsiteX4" fmla="*/ 274411 w 2033542"/>
              <a:gd name="connsiteY4" fmla="*/ 2647405 h 3056708"/>
              <a:gd name="connsiteX5" fmla="*/ 309245 w 2033542"/>
              <a:gd name="connsiteY5" fmla="*/ 2464525 h 3056708"/>
              <a:gd name="connsiteX6" fmla="*/ 317954 w 2033542"/>
              <a:gd name="connsiteY6" fmla="*/ 2386148 h 3056708"/>
              <a:gd name="connsiteX7" fmla="*/ 222159 w 2033542"/>
              <a:gd name="connsiteY7" fmla="*/ 2342605 h 3056708"/>
              <a:gd name="connsiteX8" fmla="*/ 197666 w 2033542"/>
              <a:gd name="connsiteY8" fmla="*/ 2156641 h 3056708"/>
              <a:gd name="connsiteX9" fmla="*/ 113121 w 2033542"/>
              <a:gd name="connsiteY9" fmla="*/ 2085340 h 3056708"/>
              <a:gd name="connsiteX10" fmla="*/ 0 w 2033542"/>
              <a:gd name="connsiteY10" fmla="*/ 2013947 h 3056708"/>
              <a:gd name="connsiteX11" fmla="*/ 47988 w 2033542"/>
              <a:gd name="connsiteY11" fmla="*/ 1942011 h 3056708"/>
              <a:gd name="connsiteX12" fmla="*/ 184966 w 2033542"/>
              <a:gd name="connsiteY12" fmla="*/ 1871435 h 3056708"/>
              <a:gd name="connsiteX13" fmla="*/ 222159 w 2033542"/>
              <a:gd name="connsiteY13" fmla="*/ 1784350 h 3056708"/>
              <a:gd name="connsiteX14" fmla="*/ 222159 w 2033542"/>
              <a:gd name="connsiteY14" fmla="*/ 1672045 h 3056708"/>
              <a:gd name="connsiteX15" fmla="*/ 143782 w 2033542"/>
              <a:gd name="connsiteY15" fmla="*/ 1602377 h 3056708"/>
              <a:gd name="connsiteX16" fmla="*/ 39279 w 2033542"/>
              <a:gd name="connsiteY16" fmla="*/ 1567543 h 3056708"/>
              <a:gd name="connsiteX17" fmla="*/ 126365 w 2033542"/>
              <a:gd name="connsiteY17" fmla="*/ 1515291 h 3056708"/>
              <a:gd name="connsiteX18" fmla="*/ 100239 w 2033542"/>
              <a:gd name="connsiteY18" fmla="*/ 1358537 h 3056708"/>
              <a:gd name="connsiteX19" fmla="*/ 152491 w 2033542"/>
              <a:gd name="connsiteY19" fmla="*/ 1236617 h 3056708"/>
              <a:gd name="connsiteX20" fmla="*/ 378914 w 2033542"/>
              <a:gd name="connsiteY20" fmla="*/ 1010194 h 3056708"/>
              <a:gd name="connsiteX21" fmla="*/ 492125 w 2033542"/>
              <a:gd name="connsiteY21" fmla="*/ 844731 h 3056708"/>
              <a:gd name="connsiteX22" fmla="*/ 622754 w 2033542"/>
              <a:gd name="connsiteY22" fmla="*/ 557348 h 3056708"/>
              <a:gd name="connsiteX23" fmla="*/ 849176 w 2033542"/>
              <a:gd name="connsiteY23" fmla="*/ 426720 h 3056708"/>
              <a:gd name="connsiteX24" fmla="*/ 910136 w 2033542"/>
              <a:gd name="connsiteY24" fmla="*/ 339634 h 3056708"/>
              <a:gd name="connsiteX25" fmla="*/ 1023348 w 2033542"/>
              <a:gd name="connsiteY25" fmla="*/ 235131 h 3056708"/>
              <a:gd name="connsiteX26" fmla="*/ 1119142 w 2033542"/>
              <a:gd name="connsiteY26" fmla="*/ 235131 h 3056708"/>
              <a:gd name="connsiteX27" fmla="*/ 1162685 w 2033542"/>
              <a:gd name="connsiteY27" fmla="*/ 339634 h 3056708"/>
              <a:gd name="connsiteX28" fmla="*/ 1180102 w 2033542"/>
              <a:gd name="connsiteY28" fmla="*/ 478971 h 3056708"/>
              <a:gd name="connsiteX29" fmla="*/ 1214936 w 2033542"/>
              <a:gd name="connsiteY29" fmla="*/ 357051 h 3056708"/>
              <a:gd name="connsiteX30" fmla="*/ 1267188 w 2033542"/>
              <a:gd name="connsiteY30" fmla="*/ 252548 h 3056708"/>
              <a:gd name="connsiteX31" fmla="*/ 1415234 w 2033542"/>
              <a:gd name="connsiteY31" fmla="*/ 209005 h 3056708"/>
              <a:gd name="connsiteX32" fmla="*/ 1519736 w 2033542"/>
              <a:gd name="connsiteY32" fmla="*/ 243840 h 3056708"/>
              <a:gd name="connsiteX33" fmla="*/ 1659074 w 2033542"/>
              <a:gd name="connsiteY33" fmla="*/ 69668 h 3056708"/>
              <a:gd name="connsiteX34" fmla="*/ 1807119 w 2033542"/>
              <a:gd name="connsiteY34" fmla="*/ 0 h 3056708"/>
              <a:gd name="connsiteX35" fmla="*/ 1972582 w 2033542"/>
              <a:gd name="connsiteY35" fmla="*/ 17417 h 3056708"/>
              <a:gd name="connsiteX36" fmla="*/ 2033542 w 2033542"/>
              <a:gd name="connsiteY36" fmla="*/ 69668 h 3056708"/>
              <a:gd name="connsiteX37" fmla="*/ 1955165 w 2033542"/>
              <a:gd name="connsiteY37" fmla="*/ 200297 h 3056708"/>
              <a:gd name="connsiteX38" fmla="*/ 1824536 w 2033542"/>
              <a:gd name="connsiteY38" fmla="*/ 235131 h 3056708"/>
              <a:gd name="connsiteX39" fmla="*/ 1702616 w 2033542"/>
              <a:gd name="connsiteY39" fmla="*/ 409302 h 3056708"/>
              <a:gd name="connsiteX40" fmla="*/ 1598114 w 2033542"/>
              <a:gd name="connsiteY40" fmla="*/ 583474 h 3056708"/>
              <a:gd name="connsiteX41" fmla="*/ 1580696 w 2033542"/>
              <a:gd name="connsiteY41" fmla="*/ 757645 h 3056708"/>
              <a:gd name="connsiteX42" fmla="*/ 1293314 w 2033542"/>
              <a:gd name="connsiteY42" fmla="*/ 862148 h 3056708"/>
              <a:gd name="connsiteX43" fmla="*/ 1232354 w 2033542"/>
              <a:gd name="connsiteY43" fmla="*/ 757645 h 3056708"/>
              <a:gd name="connsiteX44" fmla="*/ 1275896 w 2033542"/>
              <a:gd name="connsiteY44" fmla="*/ 923108 h 3056708"/>
              <a:gd name="connsiteX45" fmla="*/ 1180102 w 2033542"/>
              <a:gd name="connsiteY45" fmla="*/ 1036320 h 3056708"/>
              <a:gd name="connsiteX46" fmla="*/ 1232354 w 2033542"/>
              <a:gd name="connsiteY46" fmla="*/ 1201782 h 3056708"/>
              <a:gd name="connsiteX47" fmla="*/ 1197519 w 2033542"/>
              <a:gd name="connsiteY47" fmla="*/ 1375954 h 3056708"/>
              <a:gd name="connsiteX48" fmla="*/ 1258479 w 2033542"/>
              <a:gd name="connsiteY48" fmla="*/ 1576251 h 3056708"/>
              <a:gd name="connsiteX49" fmla="*/ 1345565 w 2033542"/>
              <a:gd name="connsiteY49" fmla="*/ 1524000 h 3056708"/>
              <a:gd name="connsiteX50" fmla="*/ 1545862 w 2033542"/>
              <a:gd name="connsiteY50" fmla="*/ 1506582 h 3056708"/>
              <a:gd name="connsiteX51" fmla="*/ 1537154 w 2033542"/>
              <a:gd name="connsiteY51" fmla="*/ 1593668 h 3056708"/>
              <a:gd name="connsiteX52" fmla="*/ 1371691 w 2033542"/>
              <a:gd name="connsiteY52" fmla="*/ 1750422 h 3056708"/>
              <a:gd name="connsiteX53" fmla="*/ 1145268 w 2033542"/>
              <a:gd name="connsiteY53" fmla="*/ 1759131 h 3056708"/>
              <a:gd name="connsiteX54" fmla="*/ 1075599 w 2033542"/>
              <a:gd name="connsiteY54" fmla="*/ 1942011 h 3056708"/>
              <a:gd name="connsiteX55" fmla="*/ 1171394 w 2033542"/>
              <a:gd name="connsiteY55" fmla="*/ 1976845 h 3056708"/>
              <a:gd name="connsiteX56" fmla="*/ 1180102 w 2033542"/>
              <a:gd name="connsiteY56" fmla="*/ 2029097 h 3056708"/>
              <a:gd name="connsiteX57" fmla="*/ 1101725 w 2033542"/>
              <a:gd name="connsiteY57" fmla="*/ 2124891 h 3056708"/>
              <a:gd name="connsiteX58" fmla="*/ 1023348 w 2033542"/>
              <a:gd name="connsiteY58" fmla="*/ 2211977 h 3056708"/>
              <a:gd name="connsiteX59" fmla="*/ 918845 w 2033542"/>
              <a:gd name="connsiteY59" fmla="*/ 2159725 h 3056708"/>
              <a:gd name="connsiteX60" fmla="*/ 735965 w 2033542"/>
              <a:gd name="connsiteY60" fmla="*/ 2325188 h 3056708"/>
              <a:gd name="connsiteX61" fmla="*/ 657588 w 2033542"/>
              <a:gd name="connsiteY61" fmla="*/ 2394857 h 3056708"/>
              <a:gd name="connsiteX62" fmla="*/ 823051 w 2033542"/>
              <a:gd name="connsiteY62" fmla="*/ 2412274 h 3056708"/>
              <a:gd name="connsiteX63" fmla="*/ 744674 w 2033542"/>
              <a:gd name="connsiteY63" fmla="*/ 2481942 h 3056708"/>
              <a:gd name="connsiteX64" fmla="*/ 622754 w 2033542"/>
              <a:gd name="connsiteY64" fmla="*/ 2551611 h 3056708"/>
              <a:gd name="connsiteX65" fmla="*/ 570502 w 2033542"/>
              <a:gd name="connsiteY65" fmla="*/ 2699657 h 3056708"/>
              <a:gd name="connsiteX66" fmla="*/ 648879 w 2033542"/>
              <a:gd name="connsiteY66" fmla="*/ 2795451 h 3056708"/>
              <a:gd name="connsiteX67" fmla="*/ 500834 w 2033542"/>
              <a:gd name="connsiteY67" fmla="*/ 3004457 h 3056708"/>
              <a:gd name="connsiteX68" fmla="*/ 335371 w 2033542"/>
              <a:gd name="connsiteY68" fmla="*/ 3048000 h 3056708"/>
              <a:gd name="connsiteX69" fmla="*/ 178616 w 2033542"/>
              <a:gd name="connsiteY69" fmla="*/ 3056708 h 3056708"/>
              <a:gd name="connsiteX0" fmla="*/ 139337 w 1994263"/>
              <a:gd name="connsiteY0" fmla="*/ 3056708 h 3056708"/>
              <a:gd name="connsiteX1" fmla="*/ 278675 w 1994263"/>
              <a:gd name="connsiteY1" fmla="*/ 2673531 h 3056708"/>
              <a:gd name="connsiteX2" fmla="*/ 418012 w 1994263"/>
              <a:gd name="connsiteY2" fmla="*/ 2656114 h 3056708"/>
              <a:gd name="connsiteX3" fmla="*/ 452846 w 1994263"/>
              <a:gd name="connsiteY3" fmla="*/ 2560320 h 3056708"/>
              <a:gd name="connsiteX4" fmla="*/ 235132 w 1994263"/>
              <a:gd name="connsiteY4" fmla="*/ 2647405 h 3056708"/>
              <a:gd name="connsiteX5" fmla="*/ 269966 w 1994263"/>
              <a:gd name="connsiteY5" fmla="*/ 2464525 h 3056708"/>
              <a:gd name="connsiteX6" fmla="*/ 278675 w 1994263"/>
              <a:gd name="connsiteY6" fmla="*/ 2386148 h 3056708"/>
              <a:gd name="connsiteX7" fmla="*/ 182880 w 1994263"/>
              <a:gd name="connsiteY7" fmla="*/ 2342605 h 3056708"/>
              <a:gd name="connsiteX8" fmla="*/ 158387 w 1994263"/>
              <a:gd name="connsiteY8" fmla="*/ 2156641 h 3056708"/>
              <a:gd name="connsiteX9" fmla="*/ 73842 w 1994263"/>
              <a:gd name="connsiteY9" fmla="*/ 2085340 h 3056708"/>
              <a:gd name="connsiteX10" fmla="*/ 49621 w 1994263"/>
              <a:gd name="connsiteY10" fmla="*/ 2001247 h 3056708"/>
              <a:gd name="connsiteX11" fmla="*/ 8709 w 1994263"/>
              <a:gd name="connsiteY11" fmla="*/ 1942011 h 3056708"/>
              <a:gd name="connsiteX12" fmla="*/ 145687 w 1994263"/>
              <a:gd name="connsiteY12" fmla="*/ 1871435 h 3056708"/>
              <a:gd name="connsiteX13" fmla="*/ 182880 w 1994263"/>
              <a:gd name="connsiteY13" fmla="*/ 1784350 h 3056708"/>
              <a:gd name="connsiteX14" fmla="*/ 182880 w 1994263"/>
              <a:gd name="connsiteY14" fmla="*/ 1672045 h 3056708"/>
              <a:gd name="connsiteX15" fmla="*/ 104503 w 1994263"/>
              <a:gd name="connsiteY15" fmla="*/ 1602377 h 3056708"/>
              <a:gd name="connsiteX16" fmla="*/ 0 w 1994263"/>
              <a:gd name="connsiteY16" fmla="*/ 1567543 h 3056708"/>
              <a:gd name="connsiteX17" fmla="*/ 87086 w 1994263"/>
              <a:gd name="connsiteY17" fmla="*/ 1515291 h 3056708"/>
              <a:gd name="connsiteX18" fmla="*/ 60960 w 1994263"/>
              <a:gd name="connsiteY18" fmla="*/ 1358537 h 3056708"/>
              <a:gd name="connsiteX19" fmla="*/ 113212 w 1994263"/>
              <a:gd name="connsiteY19" fmla="*/ 1236617 h 3056708"/>
              <a:gd name="connsiteX20" fmla="*/ 339635 w 1994263"/>
              <a:gd name="connsiteY20" fmla="*/ 1010194 h 3056708"/>
              <a:gd name="connsiteX21" fmla="*/ 452846 w 1994263"/>
              <a:gd name="connsiteY21" fmla="*/ 844731 h 3056708"/>
              <a:gd name="connsiteX22" fmla="*/ 583475 w 1994263"/>
              <a:gd name="connsiteY22" fmla="*/ 557348 h 3056708"/>
              <a:gd name="connsiteX23" fmla="*/ 809897 w 1994263"/>
              <a:gd name="connsiteY23" fmla="*/ 426720 h 3056708"/>
              <a:gd name="connsiteX24" fmla="*/ 870857 w 1994263"/>
              <a:gd name="connsiteY24" fmla="*/ 339634 h 3056708"/>
              <a:gd name="connsiteX25" fmla="*/ 984069 w 1994263"/>
              <a:gd name="connsiteY25" fmla="*/ 235131 h 3056708"/>
              <a:gd name="connsiteX26" fmla="*/ 1079863 w 1994263"/>
              <a:gd name="connsiteY26" fmla="*/ 235131 h 3056708"/>
              <a:gd name="connsiteX27" fmla="*/ 1123406 w 1994263"/>
              <a:gd name="connsiteY27" fmla="*/ 339634 h 3056708"/>
              <a:gd name="connsiteX28" fmla="*/ 1140823 w 1994263"/>
              <a:gd name="connsiteY28" fmla="*/ 478971 h 3056708"/>
              <a:gd name="connsiteX29" fmla="*/ 1175657 w 1994263"/>
              <a:gd name="connsiteY29" fmla="*/ 357051 h 3056708"/>
              <a:gd name="connsiteX30" fmla="*/ 1227909 w 1994263"/>
              <a:gd name="connsiteY30" fmla="*/ 252548 h 3056708"/>
              <a:gd name="connsiteX31" fmla="*/ 1375955 w 1994263"/>
              <a:gd name="connsiteY31" fmla="*/ 209005 h 3056708"/>
              <a:gd name="connsiteX32" fmla="*/ 1480457 w 1994263"/>
              <a:gd name="connsiteY32" fmla="*/ 243840 h 3056708"/>
              <a:gd name="connsiteX33" fmla="*/ 1619795 w 1994263"/>
              <a:gd name="connsiteY33" fmla="*/ 69668 h 3056708"/>
              <a:gd name="connsiteX34" fmla="*/ 1767840 w 1994263"/>
              <a:gd name="connsiteY34" fmla="*/ 0 h 3056708"/>
              <a:gd name="connsiteX35" fmla="*/ 1933303 w 1994263"/>
              <a:gd name="connsiteY35" fmla="*/ 17417 h 3056708"/>
              <a:gd name="connsiteX36" fmla="*/ 1994263 w 1994263"/>
              <a:gd name="connsiteY36" fmla="*/ 69668 h 3056708"/>
              <a:gd name="connsiteX37" fmla="*/ 1915886 w 1994263"/>
              <a:gd name="connsiteY37" fmla="*/ 200297 h 3056708"/>
              <a:gd name="connsiteX38" fmla="*/ 1785257 w 1994263"/>
              <a:gd name="connsiteY38" fmla="*/ 235131 h 3056708"/>
              <a:gd name="connsiteX39" fmla="*/ 1663337 w 1994263"/>
              <a:gd name="connsiteY39" fmla="*/ 409302 h 3056708"/>
              <a:gd name="connsiteX40" fmla="*/ 1558835 w 1994263"/>
              <a:gd name="connsiteY40" fmla="*/ 583474 h 3056708"/>
              <a:gd name="connsiteX41" fmla="*/ 1541417 w 1994263"/>
              <a:gd name="connsiteY41" fmla="*/ 757645 h 3056708"/>
              <a:gd name="connsiteX42" fmla="*/ 1254035 w 1994263"/>
              <a:gd name="connsiteY42" fmla="*/ 862148 h 3056708"/>
              <a:gd name="connsiteX43" fmla="*/ 1193075 w 1994263"/>
              <a:gd name="connsiteY43" fmla="*/ 757645 h 3056708"/>
              <a:gd name="connsiteX44" fmla="*/ 1236617 w 1994263"/>
              <a:gd name="connsiteY44" fmla="*/ 923108 h 3056708"/>
              <a:gd name="connsiteX45" fmla="*/ 1140823 w 1994263"/>
              <a:gd name="connsiteY45" fmla="*/ 1036320 h 3056708"/>
              <a:gd name="connsiteX46" fmla="*/ 1193075 w 1994263"/>
              <a:gd name="connsiteY46" fmla="*/ 1201782 h 3056708"/>
              <a:gd name="connsiteX47" fmla="*/ 1158240 w 1994263"/>
              <a:gd name="connsiteY47" fmla="*/ 1375954 h 3056708"/>
              <a:gd name="connsiteX48" fmla="*/ 1219200 w 1994263"/>
              <a:gd name="connsiteY48" fmla="*/ 1576251 h 3056708"/>
              <a:gd name="connsiteX49" fmla="*/ 1306286 w 1994263"/>
              <a:gd name="connsiteY49" fmla="*/ 1524000 h 3056708"/>
              <a:gd name="connsiteX50" fmla="*/ 1506583 w 1994263"/>
              <a:gd name="connsiteY50" fmla="*/ 1506582 h 3056708"/>
              <a:gd name="connsiteX51" fmla="*/ 1497875 w 1994263"/>
              <a:gd name="connsiteY51" fmla="*/ 1593668 h 3056708"/>
              <a:gd name="connsiteX52" fmla="*/ 1332412 w 1994263"/>
              <a:gd name="connsiteY52" fmla="*/ 1750422 h 3056708"/>
              <a:gd name="connsiteX53" fmla="*/ 1105989 w 1994263"/>
              <a:gd name="connsiteY53" fmla="*/ 1759131 h 3056708"/>
              <a:gd name="connsiteX54" fmla="*/ 1036320 w 1994263"/>
              <a:gd name="connsiteY54" fmla="*/ 1942011 h 3056708"/>
              <a:gd name="connsiteX55" fmla="*/ 1132115 w 1994263"/>
              <a:gd name="connsiteY55" fmla="*/ 1976845 h 3056708"/>
              <a:gd name="connsiteX56" fmla="*/ 1140823 w 1994263"/>
              <a:gd name="connsiteY56" fmla="*/ 2029097 h 3056708"/>
              <a:gd name="connsiteX57" fmla="*/ 1062446 w 1994263"/>
              <a:gd name="connsiteY57" fmla="*/ 2124891 h 3056708"/>
              <a:gd name="connsiteX58" fmla="*/ 984069 w 1994263"/>
              <a:gd name="connsiteY58" fmla="*/ 2211977 h 3056708"/>
              <a:gd name="connsiteX59" fmla="*/ 879566 w 1994263"/>
              <a:gd name="connsiteY59" fmla="*/ 2159725 h 3056708"/>
              <a:gd name="connsiteX60" fmla="*/ 696686 w 1994263"/>
              <a:gd name="connsiteY60" fmla="*/ 2325188 h 3056708"/>
              <a:gd name="connsiteX61" fmla="*/ 618309 w 1994263"/>
              <a:gd name="connsiteY61" fmla="*/ 2394857 h 3056708"/>
              <a:gd name="connsiteX62" fmla="*/ 783772 w 1994263"/>
              <a:gd name="connsiteY62" fmla="*/ 2412274 h 3056708"/>
              <a:gd name="connsiteX63" fmla="*/ 705395 w 1994263"/>
              <a:gd name="connsiteY63" fmla="*/ 2481942 h 3056708"/>
              <a:gd name="connsiteX64" fmla="*/ 583475 w 1994263"/>
              <a:gd name="connsiteY64" fmla="*/ 2551611 h 3056708"/>
              <a:gd name="connsiteX65" fmla="*/ 531223 w 1994263"/>
              <a:gd name="connsiteY65" fmla="*/ 2699657 h 3056708"/>
              <a:gd name="connsiteX66" fmla="*/ 609600 w 1994263"/>
              <a:gd name="connsiteY66" fmla="*/ 2795451 h 3056708"/>
              <a:gd name="connsiteX67" fmla="*/ 461555 w 1994263"/>
              <a:gd name="connsiteY67" fmla="*/ 3004457 h 3056708"/>
              <a:gd name="connsiteX68" fmla="*/ 296092 w 1994263"/>
              <a:gd name="connsiteY68" fmla="*/ 3048000 h 3056708"/>
              <a:gd name="connsiteX69" fmla="*/ 139337 w 1994263"/>
              <a:gd name="connsiteY69" fmla="*/ 3056708 h 3056708"/>
              <a:gd name="connsiteX0" fmla="*/ 139337 w 1994263"/>
              <a:gd name="connsiteY0" fmla="*/ 3056708 h 3056708"/>
              <a:gd name="connsiteX1" fmla="*/ 278675 w 1994263"/>
              <a:gd name="connsiteY1" fmla="*/ 2673531 h 3056708"/>
              <a:gd name="connsiteX2" fmla="*/ 418012 w 1994263"/>
              <a:gd name="connsiteY2" fmla="*/ 2656114 h 3056708"/>
              <a:gd name="connsiteX3" fmla="*/ 452846 w 1994263"/>
              <a:gd name="connsiteY3" fmla="*/ 2560320 h 3056708"/>
              <a:gd name="connsiteX4" fmla="*/ 235132 w 1994263"/>
              <a:gd name="connsiteY4" fmla="*/ 2647405 h 3056708"/>
              <a:gd name="connsiteX5" fmla="*/ 269966 w 1994263"/>
              <a:gd name="connsiteY5" fmla="*/ 2464525 h 3056708"/>
              <a:gd name="connsiteX6" fmla="*/ 278675 w 1994263"/>
              <a:gd name="connsiteY6" fmla="*/ 2386148 h 3056708"/>
              <a:gd name="connsiteX7" fmla="*/ 182880 w 1994263"/>
              <a:gd name="connsiteY7" fmla="*/ 2342605 h 3056708"/>
              <a:gd name="connsiteX8" fmla="*/ 158387 w 1994263"/>
              <a:gd name="connsiteY8" fmla="*/ 2156641 h 3056708"/>
              <a:gd name="connsiteX9" fmla="*/ 73842 w 1994263"/>
              <a:gd name="connsiteY9" fmla="*/ 2085340 h 3056708"/>
              <a:gd name="connsiteX10" fmla="*/ 49621 w 1994263"/>
              <a:gd name="connsiteY10" fmla="*/ 2001247 h 3056708"/>
              <a:gd name="connsiteX11" fmla="*/ 94434 w 1994263"/>
              <a:gd name="connsiteY11" fmla="*/ 1916611 h 3056708"/>
              <a:gd name="connsiteX12" fmla="*/ 145687 w 1994263"/>
              <a:gd name="connsiteY12" fmla="*/ 1871435 h 3056708"/>
              <a:gd name="connsiteX13" fmla="*/ 182880 w 1994263"/>
              <a:gd name="connsiteY13" fmla="*/ 1784350 h 3056708"/>
              <a:gd name="connsiteX14" fmla="*/ 182880 w 1994263"/>
              <a:gd name="connsiteY14" fmla="*/ 1672045 h 3056708"/>
              <a:gd name="connsiteX15" fmla="*/ 104503 w 1994263"/>
              <a:gd name="connsiteY15" fmla="*/ 1602377 h 3056708"/>
              <a:gd name="connsiteX16" fmla="*/ 0 w 1994263"/>
              <a:gd name="connsiteY16" fmla="*/ 1567543 h 3056708"/>
              <a:gd name="connsiteX17" fmla="*/ 87086 w 1994263"/>
              <a:gd name="connsiteY17" fmla="*/ 1515291 h 3056708"/>
              <a:gd name="connsiteX18" fmla="*/ 60960 w 1994263"/>
              <a:gd name="connsiteY18" fmla="*/ 1358537 h 3056708"/>
              <a:gd name="connsiteX19" fmla="*/ 113212 w 1994263"/>
              <a:gd name="connsiteY19" fmla="*/ 1236617 h 3056708"/>
              <a:gd name="connsiteX20" fmla="*/ 339635 w 1994263"/>
              <a:gd name="connsiteY20" fmla="*/ 1010194 h 3056708"/>
              <a:gd name="connsiteX21" fmla="*/ 452846 w 1994263"/>
              <a:gd name="connsiteY21" fmla="*/ 844731 h 3056708"/>
              <a:gd name="connsiteX22" fmla="*/ 583475 w 1994263"/>
              <a:gd name="connsiteY22" fmla="*/ 557348 h 3056708"/>
              <a:gd name="connsiteX23" fmla="*/ 809897 w 1994263"/>
              <a:gd name="connsiteY23" fmla="*/ 426720 h 3056708"/>
              <a:gd name="connsiteX24" fmla="*/ 870857 w 1994263"/>
              <a:gd name="connsiteY24" fmla="*/ 339634 h 3056708"/>
              <a:gd name="connsiteX25" fmla="*/ 984069 w 1994263"/>
              <a:gd name="connsiteY25" fmla="*/ 235131 h 3056708"/>
              <a:gd name="connsiteX26" fmla="*/ 1079863 w 1994263"/>
              <a:gd name="connsiteY26" fmla="*/ 235131 h 3056708"/>
              <a:gd name="connsiteX27" fmla="*/ 1123406 w 1994263"/>
              <a:gd name="connsiteY27" fmla="*/ 339634 h 3056708"/>
              <a:gd name="connsiteX28" fmla="*/ 1140823 w 1994263"/>
              <a:gd name="connsiteY28" fmla="*/ 478971 h 3056708"/>
              <a:gd name="connsiteX29" fmla="*/ 1175657 w 1994263"/>
              <a:gd name="connsiteY29" fmla="*/ 357051 h 3056708"/>
              <a:gd name="connsiteX30" fmla="*/ 1227909 w 1994263"/>
              <a:gd name="connsiteY30" fmla="*/ 252548 h 3056708"/>
              <a:gd name="connsiteX31" fmla="*/ 1375955 w 1994263"/>
              <a:gd name="connsiteY31" fmla="*/ 209005 h 3056708"/>
              <a:gd name="connsiteX32" fmla="*/ 1480457 w 1994263"/>
              <a:gd name="connsiteY32" fmla="*/ 243840 h 3056708"/>
              <a:gd name="connsiteX33" fmla="*/ 1619795 w 1994263"/>
              <a:gd name="connsiteY33" fmla="*/ 69668 h 3056708"/>
              <a:gd name="connsiteX34" fmla="*/ 1767840 w 1994263"/>
              <a:gd name="connsiteY34" fmla="*/ 0 h 3056708"/>
              <a:gd name="connsiteX35" fmla="*/ 1933303 w 1994263"/>
              <a:gd name="connsiteY35" fmla="*/ 17417 h 3056708"/>
              <a:gd name="connsiteX36" fmla="*/ 1994263 w 1994263"/>
              <a:gd name="connsiteY36" fmla="*/ 69668 h 3056708"/>
              <a:gd name="connsiteX37" fmla="*/ 1915886 w 1994263"/>
              <a:gd name="connsiteY37" fmla="*/ 200297 h 3056708"/>
              <a:gd name="connsiteX38" fmla="*/ 1785257 w 1994263"/>
              <a:gd name="connsiteY38" fmla="*/ 235131 h 3056708"/>
              <a:gd name="connsiteX39" fmla="*/ 1663337 w 1994263"/>
              <a:gd name="connsiteY39" fmla="*/ 409302 h 3056708"/>
              <a:gd name="connsiteX40" fmla="*/ 1558835 w 1994263"/>
              <a:gd name="connsiteY40" fmla="*/ 583474 h 3056708"/>
              <a:gd name="connsiteX41" fmla="*/ 1541417 w 1994263"/>
              <a:gd name="connsiteY41" fmla="*/ 757645 h 3056708"/>
              <a:gd name="connsiteX42" fmla="*/ 1254035 w 1994263"/>
              <a:gd name="connsiteY42" fmla="*/ 862148 h 3056708"/>
              <a:gd name="connsiteX43" fmla="*/ 1193075 w 1994263"/>
              <a:gd name="connsiteY43" fmla="*/ 757645 h 3056708"/>
              <a:gd name="connsiteX44" fmla="*/ 1236617 w 1994263"/>
              <a:gd name="connsiteY44" fmla="*/ 923108 h 3056708"/>
              <a:gd name="connsiteX45" fmla="*/ 1140823 w 1994263"/>
              <a:gd name="connsiteY45" fmla="*/ 1036320 h 3056708"/>
              <a:gd name="connsiteX46" fmla="*/ 1193075 w 1994263"/>
              <a:gd name="connsiteY46" fmla="*/ 1201782 h 3056708"/>
              <a:gd name="connsiteX47" fmla="*/ 1158240 w 1994263"/>
              <a:gd name="connsiteY47" fmla="*/ 1375954 h 3056708"/>
              <a:gd name="connsiteX48" fmla="*/ 1219200 w 1994263"/>
              <a:gd name="connsiteY48" fmla="*/ 1576251 h 3056708"/>
              <a:gd name="connsiteX49" fmla="*/ 1306286 w 1994263"/>
              <a:gd name="connsiteY49" fmla="*/ 1524000 h 3056708"/>
              <a:gd name="connsiteX50" fmla="*/ 1506583 w 1994263"/>
              <a:gd name="connsiteY50" fmla="*/ 1506582 h 3056708"/>
              <a:gd name="connsiteX51" fmla="*/ 1497875 w 1994263"/>
              <a:gd name="connsiteY51" fmla="*/ 1593668 h 3056708"/>
              <a:gd name="connsiteX52" fmla="*/ 1332412 w 1994263"/>
              <a:gd name="connsiteY52" fmla="*/ 1750422 h 3056708"/>
              <a:gd name="connsiteX53" fmla="*/ 1105989 w 1994263"/>
              <a:gd name="connsiteY53" fmla="*/ 1759131 h 3056708"/>
              <a:gd name="connsiteX54" fmla="*/ 1036320 w 1994263"/>
              <a:gd name="connsiteY54" fmla="*/ 1942011 h 3056708"/>
              <a:gd name="connsiteX55" fmla="*/ 1132115 w 1994263"/>
              <a:gd name="connsiteY55" fmla="*/ 1976845 h 3056708"/>
              <a:gd name="connsiteX56" fmla="*/ 1140823 w 1994263"/>
              <a:gd name="connsiteY56" fmla="*/ 2029097 h 3056708"/>
              <a:gd name="connsiteX57" fmla="*/ 1062446 w 1994263"/>
              <a:gd name="connsiteY57" fmla="*/ 2124891 h 3056708"/>
              <a:gd name="connsiteX58" fmla="*/ 984069 w 1994263"/>
              <a:gd name="connsiteY58" fmla="*/ 2211977 h 3056708"/>
              <a:gd name="connsiteX59" fmla="*/ 879566 w 1994263"/>
              <a:gd name="connsiteY59" fmla="*/ 2159725 h 3056708"/>
              <a:gd name="connsiteX60" fmla="*/ 696686 w 1994263"/>
              <a:gd name="connsiteY60" fmla="*/ 2325188 h 3056708"/>
              <a:gd name="connsiteX61" fmla="*/ 618309 w 1994263"/>
              <a:gd name="connsiteY61" fmla="*/ 2394857 h 3056708"/>
              <a:gd name="connsiteX62" fmla="*/ 783772 w 1994263"/>
              <a:gd name="connsiteY62" fmla="*/ 2412274 h 3056708"/>
              <a:gd name="connsiteX63" fmla="*/ 705395 w 1994263"/>
              <a:gd name="connsiteY63" fmla="*/ 2481942 h 3056708"/>
              <a:gd name="connsiteX64" fmla="*/ 583475 w 1994263"/>
              <a:gd name="connsiteY64" fmla="*/ 2551611 h 3056708"/>
              <a:gd name="connsiteX65" fmla="*/ 531223 w 1994263"/>
              <a:gd name="connsiteY65" fmla="*/ 2699657 h 3056708"/>
              <a:gd name="connsiteX66" fmla="*/ 609600 w 1994263"/>
              <a:gd name="connsiteY66" fmla="*/ 2795451 h 3056708"/>
              <a:gd name="connsiteX67" fmla="*/ 461555 w 1994263"/>
              <a:gd name="connsiteY67" fmla="*/ 3004457 h 3056708"/>
              <a:gd name="connsiteX68" fmla="*/ 296092 w 1994263"/>
              <a:gd name="connsiteY68" fmla="*/ 3048000 h 3056708"/>
              <a:gd name="connsiteX69" fmla="*/ 139337 w 1994263"/>
              <a:gd name="connsiteY69"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140823 w 1994263"/>
              <a:gd name="connsiteY57" fmla="*/ 2029097 h 3056708"/>
              <a:gd name="connsiteX58" fmla="*/ 1062446 w 1994263"/>
              <a:gd name="connsiteY58" fmla="*/ 2124891 h 3056708"/>
              <a:gd name="connsiteX59" fmla="*/ 984069 w 1994263"/>
              <a:gd name="connsiteY59" fmla="*/ 2211977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1223 w 1994263"/>
              <a:gd name="connsiteY66" fmla="*/ 2699657 h 3056708"/>
              <a:gd name="connsiteX67" fmla="*/ 609600 w 1994263"/>
              <a:gd name="connsiteY67" fmla="*/ 2795451 h 3056708"/>
              <a:gd name="connsiteX68" fmla="*/ 461555 w 1994263"/>
              <a:gd name="connsiteY68" fmla="*/ 3004457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140823 w 1994263"/>
              <a:gd name="connsiteY57" fmla="*/ 2029097 h 3056708"/>
              <a:gd name="connsiteX58" fmla="*/ 1062446 w 1994263"/>
              <a:gd name="connsiteY58" fmla="*/ 2124891 h 3056708"/>
              <a:gd name="connsiteX59" fmla="*/ 984069 w 1994263"/>
              <a:gd name="connsiteY59" fmla="*/ 2211977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1223 w 1994263"/>
              <a:gd name="connsiteY66" fmla="*/ 2699657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140823 w 1994263"/>
              <a:gd name="connsiteY57" fmla="*/ 2029097 h 3056708"/>
              <a:gd name="connsiteX58" fmla="*/ 1062446 w 1994263"/>
              <a:gd name="connsiteY58" fmla="*/ 2124891 h 3056708"/>
              <a:gd name="connsiteX59" fmla="*/ 984069 w 1994263"/>
              <a:gd name="connsiteY59" fmla="*/ 2211977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140823 w 1994263"/>
              <a:gd name="connsiteY57" fmla="*/ 2029097 h 3056708"/>
              <a:gd name="connsiteX58" fmla="*/ 1062446 w 1994263"/>
              <a:gd name="connsiteY58" fmla="*/ 2124891 h 3056708"/>
              <a:gd name="connsiteX59" fmla="*/ 942794 w 1994263"/>
              <a:gd name="connsiteY59" fmla="*/ 218975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140823 w 1994263"/>
              <a:gd name="connsiteY57" fmla="*/ 2029097 h 3056708"/>
              <a:gd name="connsiteX58" fmla="*/ 1043396 w 1994263"/>
              <a:gd name="connsiteY58" fmla="*/ 2109016 h 3056708"/>
              <a:gd name="connsiteX59" fmla="*/ 942794 w 1994263"/>
              <a:gd name="connsiteY59" fmla="*/ 218975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132115 w 1994263"/>
              <a:gd name="connsiteY56" fmla="*/ 1976845 h 3056708"/>
              <a:gd name="connsiteX57" fmla="*/ 1096373 w 1994263"/>
              <a:gd name="connsiteY57" fmla="*/ 2025922 h 3056708"/>
              <a:gd name="connsiteX58" fmla="*/ 1043396 w 1994263"/>
              <a:gd name="connsiteY58" fmla="*/ 2109016 h 3056708"/>
              <a:gd name="connsiteX59" fmla="*/ 942794 w 1994263"/>
              <a:gd name="connsiteY59" fmla="*/ 218975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43396 w 1994263"/>
              <a:gd name="connsiteY58" fmla="*/ 2109016 h 3056708"/>
              <a:gd name="connsiteX59" fmla="*/ 942794 w 1994263"/>
              <a:gd name="connsiteY59" fmla="*/ 218975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942794 w 1994263"/>
              <a:gd name="connsiteY59" fmla="*/ 218975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942794 w 1994263"/>
              <a:gd name="connsiteY59" fmla="*/ 2119902 h 3056708"/>
              <a:gd name="connsiteX60" fmla="*/ 879566 w 1994263"/>
              <a:gd name="connsiteY60" fmla="*/ 2159725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942794 w 1994263"/>
              <a:gd name="connsiteY59" fmla="*/ 21199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219200 w 1994263"/>
              <a:gd name="connsiteY49" fmla="*/ 1576251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193075 w 1994263"/>
              <a:gd name="connsiteY47" fmla="*/ 1201782 h 3056708"/>
              <a:gd name="connsiteX48" fmla="*/ 1158240 w 1994263"/>
              <a:gd name="connsiteY48" fmla="*/ 1375954 h 3056708"/>
              <a:gd name="connsiteX49" fmla="*/ 1190625 w 1994263"/>
              <a:gd name="connsiteY49" fmla="*/ 1490526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40823 w 1994263"/>
              <a:gd name="connsiteY46" fmla="*/ 1036320 h 3056708"/>
              <a:gd name="connsiteX47" fmla="*/ 1212125 w 1994263"/>
              <a:gd name="connsiteY47" fmla="*/ 1103357 h 3056708"/>
              <a:gd name="connsiteX48" fmla="*/ 1158240 w 1994263"/>
              <a:gd name="connsiteY48" fmla="*/ 1375954 h 3056708"/>
              <a:gd name="connsiteX49" fmla="*/ 1190625 w 1994263"/>
              <a:gd name="connsiteY49" fmla="*/ 1490526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21773 w 1994263"/>
              <a:gd name="connsiteY46" fmla="*/ 1112520 h 3056708"/>
              <a:gd name="connsiteX47" fmla="*/ 1212125 w 1994263"/>
              <a:gd name="connsiteY47" fmla="*/ 1103357 h 3056708"/>
              <a:gd name="connsiteX48" fmla="*/ 1158240 w 1994263"/>
              <a:gd name="connsiteY48" fmla="*/ 1375954 h 3056708"/>
              <a:gd name="connsiteX49" fmla="*/ 1190625 w 1994263"/>
              <a:gd name="connsiteY49" fmla="*/ 1490526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236617 w 1994263"/>
              <a:gd name="connsiteY45" fmla="*/ 923108 h 3056708"/>
              <a:gd name="connsiteX46" fmla="*/ 1121773 w 1994263"/>
              <a:gd name="connsiteY46" fmla="*/ 1112520 h 3056708"/>
              <a:gd name="connsiteX47" fmla="*/ 1208950 w 1994263"/>
              <a:gd name="connsiteY47" fmla="*/ 1150982 h 3056708"/>
              <a:gd name="connsiteX48" fmla="*/ 1158240 w 1994263"/>
              <a:gd name="connsiteY48" fmla="*/ 1375954 h 3056708"/>
              <a:gd name="connsiteX49" fmla="*/ 1190625 w 1994263"/>
              <a:gd name="connsiteY49" fmla="*/ 1490526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619795 w 1994263"/>
              <a:gd name="connsiteY34" fmla="*/ 69668 h 3056708"/>
              <a:gd name="connsiteX35" fmla="*/ 1767840 w 1994263"/>
              <a:gd name="connsiteY35" fmla="*/ 0 h 3056708"/>
              <a:gd name="connsiteX36" fmla="*/ 1933303 w 1994263"/>
              <a:gd name="connsiteY36" fmla="*/ 17417 h 3056708"/>
              <a:gd name="connsiteX37" fmla="*/ 1994263 w 1994263"/>
              <a:gd name="connsiteY37" fmla="*/ 69668 h 3056708"/>
              <a:gd name="connsiteX38" fmla="*/ 1915886 w 1994263"/>
              <a:gd name="connsiteY38" fmla="*/ 200297 h 3056708"/>
              <a:gd name="connsiteX39" fmla="*/ 1785257 w 1994263"/>
              <a:gd name="connsiteY39" fmla="*/ 235131 h 3056708"/>
              <a:gd name="connsiteX40" fmla="*/ 1663337 w 1994263"/>
              <a:gd name="connsiteY40" fmla="*/ 409302 h 3056708"/>
              <a:gd name="connsiteX41" fmla="*/ 1558835 w 1994263"/>
              <a:gd name="connsiteY41" fmla="*/ 583474 h 3056708"/>
              <a:gd name="connsiteX42" fmla="*/ 1541417 w 1994263"/>
              <a:gd name="connsiteY42" fmla="*/ 757645 h 3056708"/>
              <a:gd name="connsiteX43" fmla="*/ 1254035 w 1994263"/>
              <a:gd name="connsiteY43" fmla="*/ 862148 h 3056708"/>
              <a:gd name="connsiteX44" fmla="*/ 1193075 w 1994263"/>
              <a:gd name="connsiteY44" fmla="*/ 757645 h 3056708"/>
              <a:gd name="connsiteX45" fmla="*/ 1169942 w 1994263"/>
              <a:gd name="connsiteY45" fmla="*/ 938983 h 3056708"/>
              <a:gd name="connsiteX46" fmla="*/ 1121773 w 1994263"/>
              <a:gd name="connsiteY46" fmla="*/ 1112520 h 3056708"/>
              <a:gd name="connsiteX47" fmla="*/ 1208950 w 1994263"/>
              <a:gd name="connsiteY47" fmla="*/ 1150982 h 3056708"/>
              <a:gd name="connsiteX48" fmla="*/ 1158240 w 1994263"/>
              <a:gd name="connsiteY48" fmla="*/ 1375954 h 3056708"/>
              <a:gd name="connsiteX49" fmla="*/ 1190625 w 1994263"/>
              <a:gd name="connsiteY49" fmla="*/ 1490526 h 3056708"/>
              <a:gd name="connsiteX50" fmla="*/ 1306286 w 1994263"/>
              <a:gd name="connsiteY50" fmla="*/ 1524000 h 3056708"/>
              <a:gd name="connsiteX51" fmla="*/ 1506583 w 1994263"/>
              <a:gd name="connsiteY51" fmla="*/ 1506582 h 3056708"/>
              <a:gd name="connsiteX52" fmla="*/ 1497875 w 1994263"/>
              <a:gd name="connsiteY52" fmla="*/ 1593668 h 3056708"/>
              <a:gd name="connsiteX53" fmla="*/ 1332412 w 1994263"/>
              <a:gd name="connsiteY53" fmla="*/ 1750422 h 3056708"/>
              <a:gd name="connsiteX54" fmla="*/ 1105989 w 1994263"/>
              <a:gd name="connsiteY54" fmla="*/ 1759131 h 3056708"/>
              <a:gd name="connsiteX55" fmla="*/ 1036320 w 1994263"/>
              <a:gd name="connsiteY55" fmla="*/ 1942011 h 3056708"/>
              <a:gd name="connsiteX56" fmla="*/ 1084490 w 1994263"/>
              <a:gd name="connsiteY56" fmla="*/ 1970495 h 3056708"/>
              <a:gd name="connsiteX57" fmla="*/ 1096373 w 1994263"/>
              <a:gd name="connsiteY57" fmla="*/ 2025922 h 3056708"/>
              <a:gd name="connsiteX58" fmla="*/ 1091021 w 1994263"/>
              <a:gd name="connsiteY58" fmla="*/ 2099491 h 3056708"/>
              <a:gd name="connsiteX59" fmla="*/ 872944 w 1994263"/>
              <a:gd name="connsiteY59" fmla="*/ 2158002 h 3056708"/>
              <a:gd name="connsiteX60" fmla="*/ 911316 w 1994263"/>
              <a:gd name="connsiteY60" fmla="*/ 2213700 h 3056708"/>
              <a:gd name="connsiteX61" fmla="*/ 696686 w 1994263"/>
              <a:gd name="connsiteY61" fmla="*/ 2325188 h 3056708"/>
              <a:gd name="connsiteX62" fmla="*/ 618309 w 1994263"/>
              <a:gd name="connsiteY62" fmla="*/ 2394857 h 3056708"/>
              <a:gd name="connsiteX63" fmla="*/ 783772 w 1994263"/>
              <a:gd name="connsiteY63" fmla="*/ 2412274 h 3056708"/>
              <a:gd name="connsiteX64" fmla="*/ 705395 w 1994263"/>
              <a:gd name="connsiteY64" fmla="*/ 2481942 h 3056708"/>
              <a:gd name="connsiteX65" fmla="*/ 583475 w 1994263"/>
              <a:gd name="connsiteY65" fmla="*/ 2551611 h 3056708"/>
              <a:gd name="connsiteX66" fmla="*/ 537573 w 1994263"/>
              <a:gd name="connsiteY66" fmla="*/ 2766332 h 3056708"/>
              <a:gd name="connsiteX67" fmla="*/ 609600 w 1994263"/>
              <a:gd name="connsiteY67" fmla="*/ 2795451 h 3056708"/>
              <a:gd name="connsiteX68" fmla="*/ 445680 w 1994263"/>
              <a:gd name="connsiteY68" fmla="*/ 2994932 h 3056708"/>
              <a:gd name="connsiteX69" fmla="*/ 296092 w 1994263"/>
              <a:gd name="connsiteY69" fmla="*/ 3048000 h 3056708"/>
              <a:gd name="connsiteX70" fmla="*/ 139337 w 1994263"/>
              <a:gd name="connsiteY70" fmla="*/ 3056708 h 3056708"/>
              <a:gd name="connsiteX0" fmla="*/ 139337 w 1994263"/>
              <a:gd name="connsiteY0" fmla="*/ 3056708 h 3056708"/>
              <a:gd name="connsiteX1" fmla="*/ 249363 w 1994263"/>
              <a:gd name="connsiteY1" fmla="*/ 2848791 h 3056708"/>
              <a:gd name="connsiteX2" fmla="*/ 278675 w 1994263"/>
              <a:gd name="connsiteY2" fmla="*/ 2673531 h 3056708"/>
              <a:gd name="connsiteX3" fmla="*/ 418012 w 1994263"/>
              <a:gd name="connsiteY3" fmla="*/ 2656114 h 3056708"/>
              <a:gd name="connsiteX4" fmla="*/ 452846 w 1994263"/>
              <a:gd name="connsiteY4" fmla="*/ 2560320 h 3056708"/>
              <a:gd name="connsiteX5" fmla="*/ 235132 w 1994263"/>
              <a:gd name="connsiteY5" fmla="*/ 2647405 h 3056708"/>
              <a:gd name="connsiteX6" fmla="*/ 269966 w 1994263"/>
              <a:gd name="connsiteY6" fmla="*/ 2464525 h 3056708"/>
              <a:gd name="connsiteX7" fmla="*/ 278675 w 1994263"/>
              <a:gd name="connsiteY7" fmla="*/ 2386148 h 3056708"/>
              <a:gd name="connsiteX8" fmla="*/ 182880 w 1994263"/>
              <a:gd name="connsiteY8" fmla="*/ 2342605 h 3056708"/>
              <a:gd name="connsiteX9" fmla="*/ 158387 w 1994263"/>
              <a:gd name="connsiteY9" fmla="*/ 2156641 h 3056708"/>
              <a:gd name="connsiteX10" fmla="*/ 73842 w 1994263"/>
              <a:gd name="connsiteY10" fmla="*/ 2085340 h 3056708"/>
              <a:gd name="connsiteX11" fmla="*/ 49621 w 1994263"/>
              <a:gd name="connsiteY11" fmla="*/ 2001247 h 3056708"/>
              <a:gd name="connsiteX12" fmla="*/ 94434 w 1994263"/>
              <a:gd name="connsiteY12" fmla="*/ 1916611 h 3056708"/>
              <a:gd name="connsiteX13" fmla="*/ 145687 w 1994263"/>
              <a:gd name="connsiteY13" fmla="*/ 1871435 h 3056708"/>
              <a:gd name="connsiteX14" fmla="*/ 182880 w 1994263"/>
              <a:gd name="connsiteY14" fmla="*/ 1784350 h 3056708"/>
              <a:gd name="connsiteX15" fmla="*/ 182880 w 1994263"/>
              <a:gd name="connsiteY15" fmla="*/ 1672045 h 3056708"/>
              <a:gd name="connsiteX16" fmla="*/ 104503 w 1994263"/>
              <a:gd name="connsiteY16" fmla="*/ 1602377 h 3056708"/>
              <a:gd name="connsiteX17" fmla="*/ 0 w 1994263"/>
              <a:gd name="connsiteY17" fmla="*/ 1567543 h 3056708"/>
              <a:gd name="connsiteX18" fmla="*/ 87086 w 1994263"/>
              <a:gd name="connsiteY18" fmla="*/ 1515291 h 3056708"/>
              <a:gd name="connsiteX19" fmla="*/ 60960 w 1994263"/>
              <a:gd name="connsiteY19" fmla="*/ 1358537 h 3056708"/>
              <a:gd name="connsiteX20" fmla="*/ 113212 w 1994263"/>
              <a:gd name="connsiteY20" fmla="*/ 1236617 h 3056708"/>
              <a:gd name="connsiteX21" fmla="*/ 339635 w 1994263"/>
              <a:gd name="connsiteY21" fmla="*/ 1010194 h 3056708"/>
              <a:gd name="connsiteX22" fmla="*/ 452846 w 1994263"/>
              <a:gd name="connsiteY22" fmla="*/ 844731 h 3056708"/>
              <a:gd name="connsiteX23" fmla="*/ 583475 w 1994263"/>
              <a:gd name="connsiteY23" fmla="*/ 557348 h 3056708"/>
              <a:gd name="connsiteX24" fmla="*/ 809897 w 1994263"/>
              <a:gd name="connsiteY24" fmla="*/ 426720 h 3056708"/>
              <a:gd name="connsiteX25" fmla="*/ 870857 w 1994263"/>
              <a:gd name="connsiteY25" fmla="*/ 339634 h 3056708"/>
              <a:gd name="connsiteX26" fmla="*/ 984069 w 1994263"/>
              <a:gd name="connsiteY26" fmla="*/ 235131 h 3056708"/>
              <a:gd name="connsiteX27" fmla="*/ 1079863 w 1994263"/>
              <a:gd name="connsiteY27" fmla="*/ 235131 h 3056708"/>
              <a:gd name="connsiteX28" fmla="*/ 1123406 w 1994263"/>
              <a:gd name="connsiteY28" fmla="*/ 339634 h 3056708"/>
              <a:gd name="connsiteX29" fmla="*/ 1140823 w 1994263"/>
              <a:gd name="connsiteY29" fmla="*/ 478971 h 3056708"/>
              <a:gd name="connsiteX30" fmla="*/ 1175657 w 1994263"/>
              <a:gd name="connsiteY30" fmla="*/ 357051 h 3056708"/>
              <a:gd name="connsiteX31" fmla="*/ 1227909 w 1994263"/>
              <a:gd name="connsiteY31" fmla="*/ 252548 h 3056708"/>
              <a:gd name="connsiteX32" fmla="*/ 1375955 w 1994263"/>
              <a:gd name="connsiteY32" fmla="*/ 209005 h 3056708"/>
              <a:gd name="connsiteX33" fmla="*/ 1480457 w 1994263"/>
              <a:gd name="connsiteY33" fmla="*/ 243840 h 3056708"/>
              <a:gd name="connsiteX34" fmla="*/ 1767840 w 1994263"/>
              <a:gd name="connsiteY34" fmla="*/ 0 h 3056708"/>
              <a:gd name="connsiteX35" fmla="*/ 1933303 w 1994263"/>
              <a:gd name="connsiteY35" fmla="*/ 17417 h 3056708"/>
              <a:gd name="connsiteX36" fmla="*/ 1994263 w 1994263"/>
              <a:gd name="connsiteY36" fmla="*/ 69668 h 3056708"/>
              <a:gd name="connsiteX37" fmla="*/ 1915886 w 1994263"/>
              <a:gd name="connsiteY37" fmla="*/ 200297 h 3056708"/>
              <a:gd name="connsiteX38" fmla="*/ 1785257 w 1994263"/>
              <a:gd name="connsiteY38" fmla="*/ 235131 h 3056708"/>
              <a:gd name="connsiteX39" fmla="*/ 1663337 w 1994263"/>
              <a:gd name="connsiteY39" fmla="*/ 409302 h 3056708"/>
              <a:gd name="connsiteX40" fmla="*/ 1558835 w 1994263"/>
              <a:gd name="connsiteY40" fmla="*/ 583474 h 3056708"/>
              <a:gd name="connsiteX41" fmla="*/ 1541417 w 1994263"/>
              <a:gd name="connsiteY41" fmla="*/ 757645 h 3056708"/>
              <a:gd name="connsiteX42" fmla="*/ 1254035 w 1994263"/>
              <a:gd name="connsiteY42" fmla="*/ 862148 h 3056708"/>
              <a:gd name="connsiteX43" fmla="*/ 1193075 w 1994263"/>
              <a:gd name="connsiteY43" fmla="*/ 757645 h 3056708"/>
              <a:gd name="connsiteX44" fmla="*/ 1169942 w 1994263"/>
              <a:gd name="connsiteY44" fmla="*/ 938983 h 3056708"/>
              <a:gd name="connsiteX45" fmla="*/ 1121773 w 1994263"/>
              <a:gd name="connsiteY45" fmla="*/ 1112520 h 3056708"/>
              <a:gd name="connsiteX46" fmla="*/ 1208950 w 1994263"/>
              <a:gd name="connsiteY46" fmla="*/ 1150982 h 3056708"/>
              <a:gd name="connsiteX47" fmla="*/ 1158240 w 1994263"/>
              <a:gd name="connsiteY47" fmla="*/ 1375954 h 3056708"/>
              <a:gd name="connsiteX48" fmla="*/ 1190625 w 1994263"/>
              <a:gd name="connsiteY48" fmla="*/ 1490526 h 3056708"/>
              <a:gd name="connsiteX49" fmla="*/ 1306286 w 1994263"/>
              <a:gd name="connsiteY49" fmla="*/ 1524000 h 3056708"/>
              <a:gd name="connsiteX50" fmla="*/ 1506583 w 1994263"/>
              <a:gd name="connsiteY50" fmla="*/ 1506582 h 3056708"/>
              <a:gd name="connsiteX51" fmla="*/ 1497875 w 1994263"/>
              <a:gd name="connsiteY51" fmla="*/ 1593668 h 3056708"/>
              <a:gd name="connsiteX52" fmla="*/ 1332412 w 1994263"/>
              <a:gd name="connsiteY52" fmla="*/ 1750422 h 3056708"/>
              <a:gd name="connsiteX53" fmla="*/ 1105989 w 1994263"/>
              <a:gd name="connsiteY53" fmla="*/ 1759131 h 3056708"/>
              <a:gd name="connsiteX54" fmla="*/ 1036320 w 1994263"/>
              <a:gd name="connsiteY54" fmla="*/ 1942011 h 3056708"/>
              <a:gd name="connsiteX55" fmla="*/ 1084490 w 1994263"/>
              <a:gd name="connsiteY55" fmla="*/ 1970495 h 3056708"/>
              <a:gd name="connsiteX56" fmla="*/ 1096373 w 1994263"/>
              <a:gd name="connsiteY56" fmla="*/ 2025922 h 3056708"/>
              <a:gd name="connsiteX57" fmla="*/ 1091021 w 1994263"/>
              <a:gd name="connsiteY57" fmla="*/ 2099491 h 3056708"/>
              <a:gd name="connsiteX58" fmla="*/ 872944 w 1994263"/>
              <a:gd name="connsiteY58" fmla="*/ 2158002 h 3056708"/>
              <a:gd name="connsiteX59" fmla="*/ 911316 w 1994263"/>
              <a:gd name="connsiteY59" fmla="*/ 2213700 h 3056708"/>
              <a:gd name="connsiteX60" fmla="*/ 696686 w 1994263"/>
              <a:gd name="connsiteY60" fmla="*/ 2325188 h 3056708"/>
              <a:gd name="connsiteX61" fmla="*/ 618309 w 1994263"/>
              <a:gd name="connsiteY61" fmla="*/ 2394857 h 3056708"/>
              <a:gd name="connsiteX62" fmla="*/ 783772 w 1994263"/>
              <a:gd name="connsiteY62" fmla="*/ 2412274 h 3056708"/>
              <a:gd name="connsiteX63" fmla="*/ 705395 w 1994263"/>
              <a:gd name="connsiteY63" fmla="*/ 2481942 h 3056708"/>
              <a:gd name="connsiteX64" fmla="*/ 583475 w 1994263"/>
              <a:gd name="connsiteY64" fmla="*/ 2551611 h 3056708"/>
              <a:gd name="connsiteX65" fmla="*/ 537573 w 1994263"/>
              <a:gd name="connsiteY65" fmla="*/ 2766332 h 3056708"/>
              <a:gd name="connsiteX66" fmla="*/ 609600 w 1994263"/>
              <a:gd name="connsiteY66" fmla="*/ 2795451 h 3056708"/>
              <a:gd name="connsiteX67" fmla="*/ 445680 w 1994263"/>
              <a:gd name="connsiteY67" fmla="*/ 2994932 h 3056708"/>
              <a:gd name="connsiteX68" fmla="*/ 296092 w 1994263"/>
              <a:gd name="connsiteY68" fmla="*/ 3048000 h 3056708"/>
              <a:gd name="connsiteX69" fmla="*/ 139337 w 1994263"/>
              <a:gd name="connsiteY69" fmla="*/ 3056708 h 3056708"/>
              <a:gd name="connsiteX0" fmla="*/ 139337 w 1994263"/>
              <a:gd name="connsiteY0" fmla="*/ 3039291 h 3039291"/>
              <a:gd name="connsiteX1" fmla="*/ 249363 w 1994263"/>
              <a:gd name="connsiteY1" fmla="*/ 2831374 h 3039291"/>
              <a:gd name="connsiteX2" fmla="*/ 278675 w 1994263"/>
              <a:gd name="connsiteY2" fmla="*/ 2656114 h 3039291"/>
              <a:gd name="connsiteX3" fmla="*/ 418012 w 1994263"/>
              <a:gd name="connsiteY3" fmla="*/ 2638697 h 3039291"/>
              <a:gd name="connsiteX4" fmla="*/ 452846 w 1994263"/>
              <a:gd name="connsiteY4" fmla="*/ 2542903 h 3039291"/>
              <a:gd name="connsiteX5" fmla="*/ 235132 w 1994263"/>
              <a:gd name="connsiteY5" fmla="*/ 2629988 h 3039291"/>
              <a:gd name="connsiteX6" fmla="*/ 269966 w 1994263"/>
              <a:gd name="connsiteY6" fmla="*/ 2447108 h 3039291"/>
              <a:gd name="connsiteX7" fmla="*/ 278675 w 1994263"/>
              <a:gd name="connsiteY7" fmla="*/ 2368731 h 3039291"/>
              <a:gd name="connsiteX8" fmla="*/ 182880 w 1994263"/>
              <a:gd name="connsiteY8" fmla="*/ 2325188 h 3039291"/>
              <a:gd name="connsiteX9" fmla="*/ 158387 w 1994263"/>
              <a:gd name="connsiteY9" fmla="*/ 2139224 h 3039291"/>
              <a:gd name="connsiteX10" fmla="*/ 73842 w 1994263"/>
              <a:gd name="connsiteY10" fmla="*/ 2067923 h 3039291"/>
              <a:gd name="connsiteX11" fmla="*/ 49621 w 1994263"/>
              <a:gd name="connsiteY11" fmla="*/ 1983830 h 3039291"/>
              <a:gd name="connsiteX12" fmla="*/ 94434 w 1994263"/>
              <a:gd name="connsiteY12" fmla="*/ 1899194 h 3039291"/>
              <a:gd name="connsiteX13" fmla="*/ 145687 w 1994263"/>
              <a:gd name="connsiteY13" fmla="*/ 1854018 h 3039291"/>
              <a:gd name="connsiteX14" fmla="*/ 182880 w 1994263"/>
              <a:gd name="connsiteY14" fmla="*/ 1766933 h 3039291"/>
              <a:gd name="connsiteX15" fmla="*/ 182880 w 1994263"/>
              <a:gd name="connsiteY15" fmla="*/ 1654628 h 3039291"/>
              <a:gd name="connsiteX16" fmla="*/ 104503 w 1994263"/>
              <a:gd name="connsiteY16" fmla="*/ 1584960 h 3039291"/>
              <a:gd name="connsiteX17" fmla="*/ 0 w 1994263"/>
              <a:gd name="connsiteY17" fmla="*/ 1550126 h 3039291"/>
              <a:gd name="connsiteX18" fmla="*/ 87086 w 1994263"/>
              <a:gd name="connsiteY18" fmla="*/ 1497874 h 3039291"/>
              <a:gd name="connsiteX19" fmla="*/ 60960 w 1994263"/>
              <a:gd name="connsiteY19" fmla="*/ 1341120 h 3039291"/>
              <a:gd name="connsiteX20" fmla="*/ 113212 w 1994263"/>
              <a:gd name="connsiteY20" fmla="*/ 1219200 h 3039291"/>
              <a:gd name="connsiteX21" fmla="*/ 339635 w 1994263"/>
              <a:gd name="connsiteY21" fmla="*/ 992777 h 3039291"/>
              <a:gd name="connsiteX22" fmla="*/ 452846 w 1994263"/>
              <a:gd name="connsiteY22" fmla="*/ 827314 h 3039291"/>
              <a:gd name="connsiteX23" fmla="*/ 583475 w 1994263"/>
              <a:gd name="connsiteY23" fmla="*/ 539931 h 3039291"/>
              <a:gd name="connsiteX24" fmla="*/ 809897 w 1994263"/>
              <a:gd name="connsiteY24" fmla="*/ 409303 h 3039291"/>
              <a:gd name="connsiteX25" fmla="*/ 870857 w 1994263"/>
              <a:gd name="connsiteY25" fmla="*/ 322217 h 3039291"/>
              <a:gd name="connsiteX26" fmla="*/ 984069 w 1994263"/>
              <a:gd name="connsiteY26" fmla="*/ 217714 h 3039291"/>
              <a:gd name="connsiteX27" fmla="*/ 1079863 w 1994263"/>
              <a:gd name="connsiteY27" fmla="*/ 217714 h 3039291"/>
              <a:gd name="connsiteX28" fmla="*/ 1123406 w 1994263"/>
              <a:gd name="connsiteY28" fmla="*/ 322217 h 3039291"/>
              <a:gd name="connsiteX29" fmla="*/ 1140823 w 1994263"/>
              <a:gd name="connsiteY29" fmla="*/ 461554 h 3039291"/>
              <a:gd name="connsiteX30" fmla="*/ 1175657 w 1994263"/>
              <a:gd name="connsiteY30" fmla="*/ 339634 h 3039291"/>
              <a:gd name="connsiteX31" fmla="*/ 1227909 w 1994263"/>
              <a:gd name="connsiteY31" fmla="*/ 235131 h 3039291"/>
              <a:gd name="connsiteX32" fmla="*/ 1375955 w 1994263"/>
              <a:gd name="connsiteY32" fmla="*/ 191588 h 3039291"/>
              <a:gd name="connsiteX33" fmla="*/ 1480457 w 1994263"/>
              <a:gd name="connsiteY33" fmla="*/ 226423 h 3039291"/>
              <a:gd name="connsiteX34" fmla="*/ 1933303 w 1994263"/>
              <a:gd name="connsiteY34" fmla="*/ 0 h 3039291"/>
              <a:gd name="connsiteX35" fmla="*/ 1994263 w 1994263"/>
              <a:gd name="connsiteY35" fmla="*/ 52251 h 3039291"/>
              <a:gd name="connsiteX36" fmla="*/ 1915886 w 1994263"/>
              <a:gd name="connsiteY36" fmla="*/ 182880 h 3039291"/>
              <a:gd name="connsiteX37" fmla="*/ 1785257 w 1994263"/>
              <a:gd name="connsiteY37" fmla="*/ 217714 h 3039291"/>
              <a:gd name="connsiteX38" fmla="*/ 1663337 w 1994263"/>
              <a:gd name="connsiteY38" fmla="*/ 391885 h 3039291"/>
              <a:gd name="connsiteX39" fmla="*/ 1558835 w 1994263"/>
              <a:gd name="connsiteY39" fmla="*/ 566057 h 3039291"/>
              <a:gd name="connsiteX40" fmla="*/ 1541417 w 1994263"/>
              <a:gd name="connsiteY40" fmla="*/ 740228 h 3039291"/>
              <a:gd name="connsiteX41" fmla="*/ 1254035 w 1994263"/>
              <a:gd name="connsiteY41" fmla="*/ 844731 h 3039291"/>
              <a:gd name="connsiteX42" fmla="*/ 1193075 w 1994263"/>
              <a:gd name="connsiteY42" fmla="*/ 740228 h 3039291"/>
              <a:gd name="connsiteX43" fmla="*/ 1169942 w 1994263"/>
              <a:gd name="connsiteY43" fmla="*/ 921566 h 3039291"/>
              <a:gd name="connsiteX44" fmla="*/ 1121773 w 1994263"/>
              <a:gd name="connsiteY44" fmla="*/ 1095103 h 3039291"/>
              <a:gd name="connsiteX45" fmla="*/ 1208950 w 1994263"/>
              <a:gd name="connsiteY45" fmla="*/ 1133565 h 3039291"/>
              <a:gd name="connsiteX46" fmla="*/ 1158240 w 1994263"/>
              <a:gd name="connsiteY46" fmla="*/ 1358537 h 3039291"/>
              <a:gd name="connsiteX47" fmla="*/ 1190625 w 1994263"/>
              <a:gd name="connsiteY47" fmla="*/ 1473109 h 3039291"/>
              <a:gd name="connsiteX48" fmla="*/ 1306286 w 1994263"/>
              <a:gd name="connsiteY48" fmla="*/ 1506583 h 3039291"/>
              <a:gd name="connsiteX49" fmla="*/ 1506583 w 1994263"/>
              <a:gd name="connsiteY49" fmla="*/ 1489165 h 3039291"/>
              <a:gd name="connsiteX50" fmla="*/ 1497875 w 1994263"/>
              <a:gd name="connsiteY50" fmla="*/ 1576251 h 3039291"/>
              <a:gd name="connsiteX51" fmla="*/ 1332412 w 1994263"/>
              <a:gd name="connsiteY51" fmla="*/ 1733005 h 3039291"/>
              <a:gd name="connsiteX52" fmla="*/ 1105989 w 1994263"/>
              <a:gd name="connsiteY52" fmla="*/ 1741714 h 3039291"/>
              <a:gd name="connsiteX53" fmla="*/ 1036320 w 1994263"/>
              <a:gd name="connsiteY53" fmla="*/ 1924594 h 3039291"/>
              <a:gd name="connsiteX54" fmla="*/ 1084490 w 1994263"/>
              <a:gd name="connsiteY54" fmla="*/ 1953078 h 3039291"/>
              <a:gd name="connsiteX55" fmla="*/ 1096373 w 1994263"/>
              <a:gd name="connsiteY55" fmla="*/ 2008505 h 3039291"/>
              <a:gd name="connsiteX56" fmla="*/ 1091021 w 1994263"/>
              <a:gd name="connsiteY56" fmla="*/ 2082074 h 3039291"/>
              <a:gd name="connsiteX57" fmla="*/ 872944 w 1994263"/>
              <a:gd name="connsiteY57" fmla="*/ 2140585 h 3039291"/>
              <a:gd name="connsiteX58" fmla="*/ 911316 w 1994263"/>
              <a:gd name="connsiteY58" fmla="*/ 2196283 h 3039291"/>
              <a:gd name="connsiteX59" fmla="*/ 696686 w 1994263"/>
              <a:gd name="connsiteY59" fmla="*/ 2307771 h 3039291"/>
              <a:gd name="connsiteX60" fmla="*/ 618309 w 1994263"/>
              <a:gd name="connsiteY60" fmla="*/ 2377440 h 3039291"/>
              <a:gd name="connsiteX61" fmla="*/ 783772 w 1994263"/>
              <a:gd name="connsiteY61" fmla="*/ 2394857 h 3039291"/>
              <a:gd name="connsiteX62" fmla="*/ 705395 w 1994263"/>
              <a:gd name="connsiteY62" fmla="*/ 2464525 h 3039291"/>
              <a:gd name="connsiteX63" fmla="*/ 583475 w 1994263"/>
              <a:gd name="connsiteY63" fmla="*/ 2534194 h 3039291"/>
              <a:gd name="connsiteX64" fmla="*/ 537573 w 1994263"/>
              <a:gd name="connsiteY64" fmla="*/ 2748915 h 3039291"/>
              <a:gd name="connsiteX65" fmla="*/ 609600 w 1994263"/>
              <a:gd name="connsiteY65" fmla="*/ 2778034 h 3039291"/>
              <a:gd name="connsiteX66" fmla="*/ 445680 w 1994263"/>
              <a:gd name="connsiteY66" fmla="*/ 2977515 h 3039291"/>
              <a:gd name="connsiteX67" fmla="*/ 296092 w 1994263"/>
              <a:gd name="connsiteY67" fmla="*/ 3030583 h 3039291"/>
              <a:gd name="connsiteX68" fmla="*/ 139337 w 1994263"/>
              <a:gd name="connsiteY68" fmla="*/ 3039291 h 3039291"/>
              <a:gd name="connsiteX0" fmla="*/ 139337 w 1994263"/>
              <a:gd name="connsiteY0" fmla="*/ 2987040 h 2987040"/>
              <a:gd name="connsiteX1" fmla="*/ 249363 w 1994263"/>
              <a:gd name="connsiteY1" fmla="*/ 2779123 h 2987040"/>
              <a:gd name="connsiteX2" fmla="*/ 278675 w 1994263"/>
              <a:gd name="connsiteY2" fmla="*/ 2603863 h 2987040"/>
              <a:gd name="connsiteX3" fmla="*/ 418012 w 1994263"/>
              <a:gd name="connsiteY3" fmla="*/ 2586446 h 2987040"/>
              <a:gd name="connsiteX4" fmla="*/ 452846 w 1994263"/>
              <a:gd name="connsiteY4" fmla="*/ 2490652 h 2987040"/>
              <a:gd name="connsiteX5" fmla="*/ 235132 w 1994263"/>
              <a:gd name="connsiteY5" fmla="*/ 2577737 h 2987040"/>
              <a:gd name="connsiteX6" fmla="*/ 269966 w 1994263"/>
              <a:gd name="connsiteY6" fmla="*/ 2394857 h 2987040"/>
              <a:gd name="connsiteX7" fmla="*/ 278675 w 1994263"/>
              <a:gd name="connsiteY7" fmla="*/ 2316480 h 2987040"/>
              <a:gd name="connsiteX8" fmla="*/ 182880 w 1994263"/>
              <a:gd name="connsiteY8" fmla="*/ 2272937 h 2987040"/>
              <a:gd name="connsiteX9" fmla="*/ 158387 w 1994263"/>
              <a:gd name="connsiteY9" fmla="*/ 2086973 h 2987040"/>
              <a:gd name="connsiteX10" fmla="*/ 73842 w 1994263"/>
              <a:gd name="connsiteY10" fmla="*/ 2015672 h 2987040"/>
              <a:gd name="connsiteX11" fmla="*/ 49621 w 1994263"/>
              <a:gd name="connsiteY11" fmla="*/ 1931579 h 2987040"/>
              <a:gd name="connsiteX12" fmla="*/ 94434 w 1994263"/>
              <a:gd name="connsiteY12" fmla="*/ 1846943 h 2987040"/>
              <a:gd name="connsiteX13" fmla="*/ 145687 w 1994263"/>
              <a:gd name="connsiteY13" fmla="*/ 1801767 h 2987040"/>
              <a:gd name="connsiteX14" fmla="*/ 182880 w 1994263"/>
              <a:gd name="connsiteY14" fmla="*/ 1714682 h 2987040"/>
              <a:gd name="connsiteX15" fmla="*/ 182880 w 1994263"/>
              <a:gd name="connsiteY15" fmla="*/ 1602377 h 2987040"/>
              <a:gd name="connsiteX16" fmla="*/ 104503 w 1994263"/>
              <a:gd name="connsiteY16" fmla="*/ 1532709 h 2987040"/>
              <a:gd name="connsiteX17" fmla="*/ 0 w 1994263"/>
              <a:gd name="connsiteY17" fmla="*/ 1497875 h 2987040"/>
              <a:gd name="connsiteX18" fmla="*/ 87086 w 1994263"/>
              <a:gd name="connsiteY18" fmla="*/ 1445623 h 2987040"/>
              <a:gd name="connsiteX19" fmla="*/ 60960 w 1994263"/>
              <a:gd name="connsiteY19" fmla="*/ 1288869 h 2987040"/>
              <a:gd name="connsiteX20" fmla="*/ 113212 w 1994263"/>
              <a:gd name="connsiteY20" fmla="*/ 1166949 h 2987040"/>
              <a:gd name="connsiteX21" fmla="*/ 339635 w 1994263"/>
              <a:gd name="connsiteY21" fmla="*/ 940526 h 2987040"/>
              <a:gd name="connsiteX22" fmla="*/ 452846 w 1994263"/>
              <a:gd name="connsiteY22" fmla="*/ 775063 h 2987040"/>
              <a:gd name="connsiteX23" fmla="*/ 583475 w 1994263"/>
              <a:gd name="connsiteY23" fmla="*/ 487680 h 2987040"/>
              <a:gd name="connsiteX24" fmla="*/ 809897 w 1994263"/>
              <a:gd name="connsiteY24" fmla="*/ 357052 h 2987040"/>
              <a:gd name="connsiteX25" fmla="*/ 870857 w 1994263"/>
              <a:gd name="connsiteY25" fmla="*/ 269966 h 2987040"/>
              <a:gd name="connsiteX26" fmla="*/ 984069 w 1994263"/>
              <a:gd name="connsiteY26" fmla="*/ 165463 h 2987040"/>
              <a:gd name="connsiteX27" fmla="*/ 1079863 w 1994263"/>
              <a:gd name="connsiteY27" fmla="*/ 165463 h 2987040"/>
              <a:gd name="connsiteX28" fmla="*/ 1123406 w 1994263"/>
              <a:gd name="connsiteY28" fmla="*/ 269966 h 2987040"/>
              <a:gd name="connsiteX29" fmla="*/ 1140823 w 1994263"/>
              <a:gd name="connsiteY29" fmla="*/ 409303 h 2987040"/>
              <a:gd name="connsiteX30" fmla="*/ 1175657 w 1994263"/>
              <a:gd name="connsiteY30" fmla="*/ 287383 h 2987040"/>
              <a:gd name="connsiteX31" fmla="*/ 1227909 w 1994263"/>
              <a:gd name="connsiteY31" fmla="*/ 182880 h 2987040"/>
              <a:gd name="connsiteX32" fmla="*/ 1375955 w 1994263"/>
              <a:gd name="connsiteY32" fmla="*/ 139337 h 2987040"/>
              <a:gd name="connsiteX33" fmla="*/ 1480457 w 1994263"/>
              <a:gd name="connsiteY33" fmla="*/ 174172 h 2987040"/>
              <a:gd name="connsiteX34" fmla="*/ 1994263 w 1994263"/>
              <a:gd name="connsiteY34" fmla="*/ 0 h 2987040"/>
              <a:gd name="connsiteX35" fmla="*/ 1915886 w 1994263"/>
              <a:gd name="connsiteY35" fmla="*/ 130629 h 2987040"/>
              <a:gd name="connsiteX36" fmla="*/ 1785257 w 1994263"/>
              <a:gd name="connsiteY36" fmla="*/ 165463 h 2987040"/>
              <a:gd name="connsiteX37" fmla="*/ 1663337 w 1994263"/>
              <a:gd name="connsiteY37" fmla="*/ 339634 h 2987040"/>
              <a:gd name="connsiteX38" fmla="*/ 1558835 w 1994263"/>
              <a:gd name="connsiteY38" fmla="*/ 513806 h 2987040"/>
              <a:gd name="connsiteX39" fmla="*/ 1541417 w 1994263"/>
              <a:gd name="connsiteY39" fmla="*/ 687977 h 2987040"/>
              <a:gd name="connsiteX40" fmla="*/ 1254035 w 1994263"/>
              <a:gd name="connsiteY40" fmla="*/ 792480 h 2987040"/>
              <a:gd name="connsiteX41" fmla="*/ 1193075 w 1994263"/>
              <a:gd name="connsiteY41" fmla="*/ 687977 h 2987040"/>
              <a:gd name="connsiteX42" fmla="*/ 1169942 w 1994263"/>
              <a:gd name="connsiteY42" fmla="*/ 869315 h 2987040"/>
              <a:gd name="connsiteX43" fmla="*/ 1121773 w 1994263"/>
              <a:gd name="connsiteY43" fmla="*/ 1042852 h 2987040"/>
              <a:gd name="connsiteX44" fmla="*/ 1208950 w 1994263"/>
              <a:gd name="connsiteY44" fmla="*/ 1081314 h 2987040"/>
              <a:gd name="connsiteX45" fmla="*/ 1158240 w 1994263"/>
              <a:gd name="connsiteY45" fmla="*/ 1306286 h 2987040"/>
              <a:gd name="connsiteX46" fmla="*/ 1190625 w 1994263"/>
              <a:gd name="connsiteY46" fmla="*/ 1420858 h 2987040"/>
              <a:gd name="connsiteX47" fmla="*/ 1306286 w 1994263"/>
              <a:gd name="connsiteY47" fmla="*/ 1454332 h 2987040"/>
              <a:gd name="connsiteX48" fmla="*/ 1506583 w 1994263"/>
              <a:gd name="connsiteY48" fmla="*/ 1436914 h 2987040"/>
              <a:gd name="connsiteX49" fmla="*/ 1497875 w 1994263"/>
              <a:gd name="connsiteY49" fmla="*/ 1524000 h 2987040"/>
              <a:gd name="connsiteX50" fmla="*/ 1332412 w 1994263"/>
              <a:gd name="connsiteY50" fmla="*/ 1680754 h 2987040"/>
              <a:gd name="connsiteX51" fmla="*/ 1105989 w 1994263"/>
              <a:gd name="connsiteY51" fmla="*/ 1689463 h 2987040"/>
              <a:gd name="connsiteX52" fmla="*/ 1036320 w 1994263"/>
              <a:gd name="connsiteY52" fmla="*/ 1872343 h 2987040"/>
              <a:gd name="connsiteX53" fmla="*/ 1084490 w 1994263"/>
              <a:gd name="connsiteY53" fmla="*/ 1900827 h 2987040"/>
              <a:gd name="connsiteX54" fmla="*/ 1096373 w 1994263"/>
              <a:gd name="connsiteY54" fmla="*/ 1956254 h 2987040"/>
              <a:gd name="connsiteX55" fmla="*/ 1091021 w 1994263"/>
              <a:gd name="connsiteY55" fmla="*/ 2029823 h 2987040"/>
              <a:gd name="connsiteX56" fmla="*/ 872944 w 1994263"/>
              <a:gd name="connsiteY56" fmla="*/ 2088334 h 2987040"/>
              <a:gd name="connsiteX57" fmla="*/ 911316 w 1994263"/>
              <a:gd name="connsiteY57" fmla="*/ 2144032 h 2987040"/>
              <a:gd name="connsiteX58" fmla="*/ 696686 w 1994263"/>
              <a:gd name="connsiteY58" fmla="*/ 2255520 h 2987040"/>
              <a:gd name="connsiteX59" fmla="*/ 618309 w 1994263"/>
              <a:gd name="connsiteY59" fmla="*/ 2325189 h 2987040"/>
              <a:gd name="connsiteX60" fmla="*/ 783772 w 1994263"/>
              <a:gd name="connsiteY60" fmla="*/ 2342606 h 2987040"/>
              <a:gd name="connsiteX61" fmla="*/ 705395 w 1994263"/>
              <a:gd name="connsiteY61" fmla="*/ 2412274 h 2987040"/>
              <a:gd name="connsiteX62" fmla="*/ 583475 w 1994263"/>
              <a:gd name="connsiteY62" fmla="*/ 2481943 h 2987040"/>
              <a:gd name="connsiteX63" fmla="*/ 537573 w 1994263"/>
              <a:gd name="connsiteY63" fmla="*/ 2696664 h 2987040"/>
              <a:gd name="connsiteX64" fmla="*/ 609600 w 1994263"/>
              <a:gd name="connsiteY64" fmla="*/ 2725783 h 2987040"/>
              <a:gd name="connsiteX65" fmla="*/ 445680 w 1994263"/>
              <a:gd name="connsiteY65" fmla="*/ 2925264 h 2987040"/>
              <a:gd name="connsiteX66" fmla="*/ 296092 w 1994263"/>
              <a:gd name="connsiteY66" fmla="*/ 2978332 h 2987040"/>
              <a:gd name="connsiteX67" fmla="*/ 139337 w 1994263"/>
              <a:gd name="connsiteY67" fmla="*/ 2987040 h 2987040"/>
              <a:gd name="connsiteX0" fmla="*/ 139337 w 1915886"/>
              <a:gd name="connsiteY0" fmla="*/ 2856411 h 2856411"/>
              <a:gd name="connsiteX1" fmla="*/ 249363 w 1915886"/>
              <a:gd name="connsiteY1" fmla="*/ 2648494 h 2856411"/>
              <a:gd name="connsiteX2" fmla="*/ 278675 w 1915886"/>
              <a:gd name="connsiteY2" fmla="*/ 2473234 h 2856411"/>
              <a:gd name="connsiteX3" fmla="*/ 418012 w 1915886"/>
              <a:gd name="connsiteY3" fmla="*/ 2455817 h 2856411"/>
              <a:gd name="connsiteX4" fmla="*/ 452846 w 1915886"/>
              <a:gd name="connsiteY4" fmla="*/ 2360023 h 2856411"/>
              <a:gd name="connsiteX5" fmla="*/ 235132 w 1915886"/>
              <a:gd name="connsiteY5" fmla="*/ 2447108 h 2856411"/>
              <a:gd name="connsiteX6" fmla="*/ 269966 w 1915886"/>
              <a:gd name="connsiteY6" fmla="*/ 2264228 h 2856411"/>
              <a:gd name="connsiteX7" fmla="*/ 278675 w 1915886"/>
              <a:gd name="connsiteY7" fmla="*/ 2185851 h 2856411"/>
              <a:gd name="connsiteX8" fmla="*/ 182880 w 1915886"/>
              <a:gd name="connsiteY8" fmla="*/ 2142308 h 2856411"/>
              <a:gd name="connsiteX9" fmla="*/ 158387 w 1915886"/>
              <a:gd name="connsiteY9" fmla="*/ 1956344 h 2856411"/>
              <a:gd name="connsiteX10" fmla="*/ 73842 w 1915886"/>
              <a:gd name="connsiteY10" fmla="*/ 1885043 h 2856411"/>
              <a:gd name="connsiteX11" fmla="*/ 49621 w 1915886"/>
              <a:gd name="connsiteY11" fmla="*/ 1800950 h 2856411"/>
              <a:gd name="connsiteX12" fmla="*/ 94434 w 1915886"/>
              <a:gd name="connsiteY12" fmla="*/ 1716314 h 2856411"/>
              <a:gd name="connsiteX13" fmla="*/ 145687 w 1915886"/>
              <a:gd name="connsiteY13" fmla="*/ 1671138 h 2856411"/>
              <a:gd name="connsiteX14" fmla="*/ 182880 w 1915886"/>
              <a:gd name="connsiteY14" fmla="*/ 1584053 h 2856411"/>
              <a:gd name="connsiteX15" fmla="*/ 182880 w 1915886"/>
              <a:gd name="connsiteY15" fmla="*/ 1471748 h 2856411"/>
              <a:gd name="connsiteX16" fmla="*/ 104503 w 1915886"/>
              <a:gd name="connsiteY16" fmla="*/ 1402080 h 2856411"/>
              <a:gd name="connsiteX17" fmla="*/ 0 w 1915886"/>
              <a:gd name="connsiteY17" fmla="*/ 1367246 h 2856411"/>
              <a:gd name="connsiteX18" fmla="*/ 87086 w 1915886"/>
              <a:gd name="connsiteY18" fmla="*/ 1314994 h 2856411"/>
              <a:gd name="connsiteX19" fmla="*/ 60960 w 1915886"/>
              <a:gd name="connsiteY19" fmla="*/ 1158240 h 2856411"/>
              <a:gd name="connsiteX20" fmla="*/ 113212 w 1915886"/>
              <a:gd name="connsiteY20" fmla="*/ 1036320 h 2856411"/>
              <a:gd name="connsiteX21" fmla="*/ 339635 w 1915886"/>
              <a:gd name="connsiteY21" fmla="*/ 809897 h 2856411"/>
              <a:gd name="connsiteX22" fmla="*/ 452846 w 1915886"/>
              <a:gd name="connsiteY22" fmla="*/ 644434 h 2856411"/>
              <a:gd name="connsiteX23" fmla="*/ 583475 w 1915886"/>
              <a:gd name="connsiteY23" fmla="*/ 357051 h 2856411"/>
              <a:gd name="connsiteX24" fmla="*/ 809897 w 1915886"/>
              <a:gd name="connsiteY24" fmla="*/ 226423 h 2856411"/>
              <a:gd name="connsiteX25" fmla="*/ 870857 w 1915886"/>
              <a:gd name="connsiteY25" fmla="*/ 139337 h 2856411"/>
              <a:gd name="connsiteX26" fmla="*/ 984069 w 1915886"/>
              <a:gd name="connsiteY26" fmla="*/ 34834 h 2856411"/>
              <a:gd name="connsiteX27" fmla="*/ 1079863 w 1915886"/>
              <a:gd name="connsiteY27" fmla="*/ 34834 h 2856411"/>
              <a:gd name="connsiteX28" fmla="*/ 1123406 w 1915886"/>
              <a:gd name="connsiteY28" fmla="*/ 139337 h 2856411"/>
              <a:gd name="connsiteX29" fmla="*/ 1140823 w 1915886"/>
              <a:gd name="connsiteY29" fmla="*/ 278674 h 2856411"/>
              <a:gd name="connsiteX30" fmla="*/ 1175657 w 1915886"/>
              <a:gd name="connsiteY30" fmla="*/ 156754 h 2856411"/>
              <a:gd name="connsiteX31" fmla="*/ 1227909 w 1915886"/>
              <a:gd name="connsiteY31" fmla="*/ 52251 h 2856411"/>
              <a:gd name="connsiteX32" fmla="*/ 1375955 w 1915886"/>
              <a:gd name="connsiteY32" fmla="*/ 8708 h 2856411"/>
              <a:gd name="connsiteX33" fmla="*/ 1480457 w 1915886"/>
              <a:gd name="connsiteY33" fmla="*/ 43543 h 2856411"/>
              <a:gd name="connsiteX34" fmla="*/ 1915886 w 1915886"/>
              <a:gd name="connsiteY34" fmla="*/ 0 h 2856411"/>
              <a:gd name="connsiteX35" fmla="*/ 1785257 w 1915886"/>
              <a:gd name="connsiteY35" fmla="*/ 34834 h 2856411"/>
              <a:gd name="connsiteX36" fmla="*/ 1663337 w 1915886"/>
              <a:gd name="connsiteY36" fmla="*/ 209005 h 2856411"/>
              <a:gd name="connsiteX37" fmla="*/ 1558835 w 1915886"/>
              <a:gd name="connsiteY37" fmla="*/ 383177 h 2856411"/>
              <a:gd name="connsiteX38" fmla="*/ 1541417 w 1915886"/>
              <a:gd name="connsiteY38" fmla="*/ 557348 h 2856411"/>
              <a:gd name="connsiteX39" fmla="*/ 1254035 w 1915886"/>
              <a:gd name="connsiteY39" fmla="*/ 661851 h 2856411"/>
              <a:gd name="connsiteX40" fmla="*/ 1193075 w 1915886"/>
              <a:gd name="connsiteY40" fmla="*/ 557348 h 2856411"/>
              <a:gd name="connsiteX41" fmla="*/ 1169942 w 1915886"/>
              <a:gd name="connsiteY41" fmla="*/ 738686 h 2856411"/>
              <a:gd name="connsiteX42" fmla="*/ 1121773 w 1915886"/>
              <a:gd name="connsiteY42" fmla="*/ 912223 h 2856411"/>
              <a:gd name="connsiteX43" fmla="*/ 1208950 w 1915886"/>
              <a:gd name="connsiteY43" fmla="*/ 950685 h 2856411"/>
              <a:gd name="connsiteX44" fmla="*/ 1158240 w 1915886"/>
              <a:gd name="connsiteY44" fmla="*/ 1175657 h 2856411"/>
              <a:gd name="connsiteX45" fmla="*/ 1190625 w 1915886"/>
              <a:gd name="connsiteY45" fmla="*/ 1290229 h 2856411"/>
              <a:gd name="connsiteX46" fmla="*/ 1306286 w 1915886"/>
              <a:gd name="connsiteY46" fmla="*/ 1323703 h 2856411"/>
              <a:gd name="connsiteX47" fmla="*/ 1506583 w 1915886"/>
              <a:gd name="connsiteY47" fmla="*/ 1306285 h 2856411"/>
              <a:gd name="connsiteX48" fmla="*/ 1497875 w 1915886"/>
              <a:gd name="connsiteY48" fmla="*/ 1393371 h 2856411"/>
              <a:gd name="connsiteX49" fmla="*/ 1332412 w 1915886"/>
              <a:gd name="connsiteY49" fmla="*/ 1550125 h 2856411"/>
              <a:gd name="connsiteX50" fmla="*/ 1105989 w 1915886"/>
              <a:gd name="connsiteY50" fmla="*/ 1558834 h 2856411"/>
              <a:gd name="connsiteX51" fmla="*/ 1036320 w 1915886"/>
              <a:gd name="connsiteY51" fmla="*/ 1741714 h 2856411"/>
              <a:gd name="connsiteX52" fmla="*/ 1084490 w 1915886"/>
              <a:gd name="connsiteY52" fmla="*/ 1770198 h 2856411"/>
              <a:gd name="connsiteX53" fmla="*/ 1096373 w 1915886"/>
              <a:gd name="connsiteY53" fmla="*/ 1825625 h 2856411"/>
              <a:gd name="connsiteX54" fmla="*/ 1091021 w 1915886"/>
              <a:gd name="connsiteY54" fmla="*/ 1899194 h 2856411"/>
              <a:gd name="connsiteX55" fmla="*/ 872944 w 1915886"/>
              <a:gd name="connsiteY55" fmla="*/ 1957705 h 2856411"/>
              <a:gd name="connsiteX56" fmla="*/ 911316 w 1915886"/>
              <a:gd name="connsiteY56" fmla="*/ 2013403 h 2856411"/>
              <a:gd name="connsiteX57" fmla="*/ 696686 w 1915886"/>
              <a:gd name="connsiteY57" fmla="*/ 2124891 h 2856411"/>
              <a:gd name="connsiteX58" fmla="*/ 618309 w 1915886"/>
              <a:gd name="connsiteY58" fmla="*/ 2194560 h 2856411"/>
              <a:gd name="connsiteX59" fmla="*/ 783772 w 1915886"/>
              <a:gd name="connsiteY59" fmla="*/ 2211977 h 2856411"/>
              <a:gd name="connsiteX60" fmla="*/ 705395 w 1915886"/>
              <a:gd name="connsiteY60" fmla="*/ 2281645 h 2856411"/>
              <a:gd name="connsiteX61" fmla="*/ 583475 w 1915886"/>
              <a:gd name="connsiteY61" fmla="*/ 2351314 h 2856411"/>
              <a:gd name="connsiteX62" fmla="*/ 537573 w 1915886"/>
              <a:gd name="connsiteY62" fmla="*/ 2566035 h 2856411"/>
              <a:gd name="connsiteX63" fmla="*/ 609600 w 1915886"/>
              <a:gd name="connsiteY63" fmla="*/ 2595154 h 2856411"/>
              <a:gd name="connsiteX64" fmla="*/ 445680 w 1915886"/>
              <a:gd name="connsiteY64" fmla="*/ 2794635 h 2856411"/>
              <a:gd name="connsiteX65" fmla="*/ 296092 w 1915886"/>
              <a:gd name="connsiteY65" fmla="*/ 2847703 h 2856411"/>
              <a:gd name="connsiteX66" fmla="*/ 139337 w 1915886"/>
              <a:gd name="connsiteY66" fmla="*/ 2856411 h 2856411"/>
              <a:gd name="connsiteX0" fmla="*/ 139337 w 1785257"/>
              <a:gd name="connsiteY0" fmla="*/ 2847703 h 2847703"/>
              <a:gd name="connsiteX1" fmla="*/ 249363 w 1785257"/>
              <a:gd name="connsiteY1" fmla="*/ 2639786 h 2847703"/>
              <a:gd name="connsiteX2" fmla="*/ 278675 w 1785257"/>
              <a:gd name="connsiteY2" fmla="*/ 2464526 h 2847703"/>
              <a:gd name="connsiteX3" fmla="*/ 418012 w 1785257"/>
              <a:gd name="connsiteY3" fmla="*/ 2447109 h 2847703"/>
              <a:gd name="connsiteX4" fmla="*/ 452846 w 1785257"/>
              <a:gd name="connsiteY4" fmla="*/ 2351315 h 2847703"/>
              <a:gd name="connsiteX5" fmla="*/ 235132 w 1785257"/>
              <a:gd name="connsiteY5" fmla="*/ 2438400 h 2847703"/>
              <a:gd name="connsiteX6" fmla="*/ 269966 w 1785257"/>
              <a:gd name="connsiteY6" fmla="*/ 2255520 h 2847703"/>
              <a:gd name="connsiteX7" fmla="*/ 278675 w 1785257"/>
              <a:gd name="connsiteY7" fmla="*/ 2177143 h 2847703"/>
              <a:gd name="connsiteX8" fmla="*/ 182880 w 1785257"/>
              <a:gd name="connsiteY8" fmla="*/ 2133600 h 2847703"/>
              <a:gd name="connsiteX9" fmla="*/ 158387 w 1785257"/>
              <a:gd name="connsiteY9" fmla="*/ 1947636 h 2847703"/>
              <a:gd name="connsiteX10" fmla="*/ 73842 w 1785257"/>
              <a:gd name="connsiteY10" fmla="*/ 1876335 h 2847703"/>
              <a:gd name="connsiteX11" fmla="*/ 49621 w 1785257"/>
              <a:gd name="connsiteY11" fmla="*/ 1792242 h 2847703"/>
              <a:gd name="connsiteX12" fmla="*/ 94434 w 1785257"/>
              <a:gd name="connsiteY12" fmla="*/ 1707606 h 2847703"/>
              <a:gd name="connsiteX13" fmla="*/ 145687 w 1785257"/>
              <a:gd name="connsiteY13" fmla="*/ 1662430 h 2847703"/>
              <a:gd name="connsiteX14" fmla="*/ 182880 w 1785257"/>
              <a:gd name="connsiteY14" fmla="*/ 1575345 h 2847703"/>
              <a:gd name="connsiteX15" fmla="*/ 182880 w 1785257"/>
              <a:gd name="connsiteY15" fmla="*/ 1463040 h 2847703"/>
              <a:gd name="connsiteX16" fmla="*/ 104503 w 1785257"/>
              <a:gd name="connsiteY16" fmla="*/ 1393372 h 2847703"/>
              <a:gd name="connsiteX17" fmla="*/ 0 w 1785257"/>
              <a:gd name="connsiteY17" fmla="*/ 1358538 h 2847703"/>
              <a:gd name="connsiteX18" fmla="*/ 87086 w 1785257"/>
              <a:gd name="connsiteY18" fmla="*/ 1306286 h 2847703"/>
              <a:gd name="connsiteX19" fmla="*/ 60960 w 1785257"/>
              <a:gd name="connsiteY19" fmla="*/ 1149532 h 2847703"/>
              <a:gd name="connsiteX20" fmla="*/ 113212 w 1785257"/>
              <a:gd name="connsiteY20" fmla="*/ 1027612 h 2847703"/>
              <a:gd name="connsiteX21" fmla="*/ 339635 w 1785257"/>
              <a:gd name="connsiteY21" fmla="*/ 801189 h 2847703"/>
              <a:gd name="connsiteX22" fmla="*/ 452846 w 1785257"/>
              <a:gd name="connsiteY22" fmla="*/ 635726 h 2847703"/>
              <a:gd name="connsiteX23" fmla="*/ 583475 w 1785257"/>
              <a:gd name="connsiteY23" fmla="*/ 348343 h 2847703"/>
              <a:gd name="connsiteX24" fmla="*/ 809897 w 1785257"/>
              <a:gd name="connsiteY24" fmla="*/ 217715 h 2847703"/>
              <a:gd name="connsiteX25" fmla="*/ 870857 w 1785257"/>
              <a:gd name="connsiteY25" fmla="*/ 130629 h 2847703"/>
              <a:gd name="connsiteX26" fmla="*/ 984069 w 1785257"/>
              <a:gd name="connsiteY26" fmla="*/ 26126 h 2847703"/>
              <a:gd name="connsiteX27" fmla="*/ 1079863 w 1785257"/>
              <a:gd name="connsiteY27" fmla="*/ 26126 h 2847703"/>
              <a:gd name="connsiteX28" fmla="*/ 1123406 w 1785257"/>
              <a:gd name="connsiteY28" fmla="*/ 130629 h 2847703"/>
              <a:gd name="connsiteX29" fmla="*/ 1140823 w 1785257"/>
              <a:gd name="connsiteY29" fmla="*/ 269966 h 2847703"/>
              <a:gd name="connsiteX30" fmla="*/ 1175657 w 1785257"/>
              <a:gd name="connsiteY30" fmla="*/ 148046 h 2847703"/>
              <a:gd name="connsiteX31" fmla="*/ 1227909 w 1785257"/>
              <a:gd name="connsiteY31" fmla="*/ 43543 h 2847703"/>
              <a:gd name="connsiteX32" fmla="*/ 1375955 w 1785257"/>
              <a:gd name="connsiteY32" fmla="*/ 0 h 2847703"/>
              <a:gd name="connsiteX33" fmla="*/ 1480457 w 1785257"/>
              <a:gd name="connsiteY33" fmla="*/ 34835 h 2847703"/>
              <a:gd name="connsiteX34" fmla="*/ 1785257 w 1785257"/>
              <a:gd name="connsiteY34" fmla="*/ 26126 h 2847703"/>
              <a:gd name="connsiteX35" fmla="*/ 1663337 w 1785257"/>
              <a:gd name="connsiteY35" fmla="*/ 200297 h 2847703"/>
              <a:gd name="connsiteX36" fmla="*/ 1558835 w 1785257"/>
              <a:gd name="connsiteY36" fmla="*/ 374469 h 2847703"/>
              <a:gd name="connsiteX37" fmla="*/ 1541417 w 1785257"/>
              <a:gd name="connsiteY37" fmla="*/ 548640 h 2847703"/>
              <a:gd name="connsiteX38" fmla="*/ 1254035 w 1785257"/>
              <a:gd name="connsiteY38" fmla="*/ 653143 h 2847703"/>
              <a:gd name="connsiteX39" fmla="*/ 1193075 w 1785257"/>
              <a:gd name="connsiteY39" fmla="*/ 548640 h 2847703"/>
              <a:gd name="connsiteX40" fmla="*/ 1169942 w 1785257"/>
              <a:gd name="connsiteY40" fmla="*/ 729978 h 2847703"/>
              <a:gd name="connsiteX41" fmla="*/ 1121773 w 1785257"/>
              <a:gd name="connsiteY41" fmla="*/ 903515 h 2847703"/>
              <a:gd name="connsiteX42" fmla="*/ 1208950 w 1785257"/>
              <a:gd name="connsiteY42" fmla="*/ 941977 h 2847703"/>
              <a:gd name="connsiteX43" fmla="*/ 1158240 w 1785257"/>
              <a:gd name="connsiteY43" fmla="*/ 1166949 h 2847703"/>
              <a:gd name="connsiteX44" fmla="*/ 1190625 w 1785257"/>
              <a:gd name="connsiteY44" fmla="*/ 1281521 h 2847703"/>
              <a:gd name="connsiteX45" fmla="*/ 1306286 w 1785257"/>
              <a:gd name="connsiteY45" fmla="*/ 1314995 h 2847703"/>
              <a:gd name="connsiteX46" fmla="*/ 1506583 w 1785257"/>
              <a:gd name="connsiteY46" fmla="*/ 1297577 h 2847703"/>
              <a:gd name="connsiteX47" fmla="*/ 1497875 w 1785257"/>
              <a:gd name="connsiteY47" fmla="*/ 1384663 h 2847703"/>
              <a:gd name="connsiteX48" fmla="*/ 1332412 w 1785257"/>
              <a:gd name="connsiteY48" fmla="*/ 1541417 h 2847703"/>
              <a:gd name="connsiteX49" fmla="*/ 1105989 w 1785257"/>
              <a:gd name="connsiteY49" fmla="*/ 1550126 h 2847703"/>
              <a:gd name="connsiteX50" fmla="*/ 1036320 w 1785257"/>
              <a:gd name="connsiteY50" fmla="*/ 1733006 h 2847703"/>
              <a:gd name="connsiteX51" fmla="*/ 1084490 w 1785257"/>
              <a:gd name="connsiteY51" fmla="*/ 1761490 h 2847703"/>
              <a:gd name="connsiteX52" fmla="*/ 1096373 w 1785257"/>
              <a:gd name="connsiteY52" fmla="*/ 1816917 h 2847703"/>
              <a:gd name="connsiteX53" fmla="*/ 1091021 w 1785257"/>
              <a:gd name="connsiteY53" fmla="*/ 1890486 h 2847703"/>
              <a:gd name="connsiteX54" fmla="*/ 872944 w 1785257"/>
              <a:gd name="connsiteY54" fmla="*/ 1948997 h 2847703"/>
              <a:gd name="connsiteX55" fmla="*/ 911316 w 1785257"/>
              <a:gd name="connsiteY55" fmla="*/ 2004695 h 2847703"/>
              <a:gd name="connsiteX56" fmla="*/ 696686 w 1785257"/>
              <a:gd name="connsiteY56" fmla="*/ 2116183 h 2847703"/>
              <a:gd name="connsiteX57" fmla="*/ 618309 w 1785257"/>
              <a:gd name="connsiteY57" fmla="*/ 2185852 h 2847703"/>
              <a:gd name="connsiteX58" fmla="*/ 783772 w 1785257"/>
              <a:gd name="connsiteY58" fmla="*/ 2203269 h 2847703"/>
              <a:gd name="connsiteX59" fmla="*/ 705395 w 1785257"/>
              <a:gd name="connsiteY59" fmla="*/ 2272937 h 2847703"/>
              <a:gd name="connsiteX60" fmla="*/ 583475 w 1785257"/>
              <a:gd name="connsiteY60" fmla="*/ 2342606 h 2847703"/>
              <a:gd name="connsiteX61" fmla="*/ 537573 w 1785257"/>
              <a:gd name="connsiteY61" fmla="*/ 2557327 h 2847703"/>
              <a:gd name="connsiteX62" fmla="*/ 609600 w 1785257"/>
              <a:gd name="connsiteY62" fmla="*/ 2586446 h 2847703"/>
              <a:gd name="connsiteX63" fmla="*/ 445680 w 1785257"/>
              <a:gd name="connsiteY63" fmla="*/ 2785927 h 2847703"/>
              <a:gd name="connsiteX64" fmla="*/ 296092 w 1785257"/>
              <a:gd name="connsiteY64" fmla="*/ 2838995 h 2847703"/>
              <a:gd name="connsiteX65" fmla="*/ 139337 w 1785257"/>
              <a:gd name="connsiteY65" fmla="*/ 2847703 h 2847703"/>
              <a:gd name="connsiteX0" fmla="*/ 139337 w 1663337"/>
              <a:gd name="connsiteY0" fmla="*/ 2847703 h 2847703"/>
              <a:gd name="connsiteX1" fmla="*/ 249363 w 1663337"/>
              <a:gd name="connsiteY1" fmla="*/ 2639786 h 2847703"/>
              <a:gd name="connsiteX2" fmla="*/ 278675 w 1663337"/>
              <a:gd name="connsiteY2" fmla="*/ 2464526 h 2847703"/>
              <a:gd name="connsiteX3" fmla="*/ 418012 w 1663337"/>
              <a:gd name="connsiteY3" fmla="*/ 2447109 h 2847703"/>
              <a:gd name="connsiteX4" fmla="*/ 452846 w 1663337"/>
              <a:gd name="connsiteY4" fmla="*/ 2351315 h 2847703"/>
              <a:gd name="connsiteX5" fmla="*/ 235132 w 1663337"/>
              <a:gd name="connsiteY5" fmla="*/ 2438400 h 2847703"/>
              <a:gd name="connsiteX6" fmla="*/ 269966 w 1663337"/>
              <a:gd name="connsiteY6" fmla="*/ 2255520 h 2847703"/>
              <a:gd name="connsiteX7" fmla="*/ 278675 w 1663337"/>
              <a:gd name="connsiteY7" fmla="*/ 2177143 h 2847703"/>
              <a:gd name="connsiteX8" fmla="*/ 182880 w 1663337"/>
              <a:gd name="connsiteY8" fmla="*/ 2133600 h 2847703"/>
              <a:gd name="connsiteX9" fmla="*/ 158387 w 1663337"/>
              <a:gd name="connsiteY9" fmla="*/ 1947636 h 2847703"/>
              <a:gd name="connsiteX10" fmla="*/ 73842 w 1663337"/>
              <a:gd name="connsiteY10" fmla="*/ 1876335 h 2847703"/>
              <a:gd name="connsiteX11" fmla="*/ 49621 w 1663337"/>
              <a:gd name="connsiteY11" fmla="*/ 1792242 h 2847703"/>
              <a:gd name="connsiteX12" fmla="*/ 94434 w 1663337"/>
              <a:gd name="connsiteY12" fmla="*/ 1707606 h 2847703"/>
              <a:gd name="connsiteX13" fmla="*/ 145687 w 1663337"/>
              <a:gd name="connsiteY13" fmla="*/ 1662430 h 2847703"/>
              <a:gd name="connsiteX14" fmla="*/ 182880 w 1663337"/>
              <a:gd name="connsiteY14" fmla="*/ 1575345 h 2847703"/>
              <a:gd name="connsiteX15" fmla="*/ 182880 w 1663337"/>
              <a:gd name="connsiteY15" fmla="*/ 1463040 h 2847703"/>
              <a:gd name="connsiteX16" fmla="*/ 104503 w 1663337"/>
              <a:gd name="connsiteY16" fmla="*/ 1393372 h 2847703"/>
              <a:gd name="connsiteX17" fmla="*/ 0 w 1663337"/>
              <a:gd name="connsiteY17" fmla="*/ 1358538 h 2847703"/>
              <a:gd name="connsiteX18" fmla="*/ 87086 w 1663337"/>
              <a:gd name="connsiteY18" fmla="*/ 1306286 h 2847703"/>
              <a:gd name="connsiteX19" fmla="*/ 60960 w 1663337"/>
              <a:gd name="connsiteY19" fmla="*/ 1149532 h 2847703"/>
              <a:gd name="connsiteX20" fmla="*/ 113212 w 1663337"/>
              <a:gd name="connsiteY20" fmla="*/ 1027612 h 2847703"/>
              <a:gd name="connsiteX21" fmla="*/ 339635 w 1663337"/>
              <a:gd name="connsiteY21" fmla="*/ 801189 h 2847703"/>
              <a:gd name="connsiteX22" fmla="*/ 452846 w 1663337"/>
              <a:gd name="connsiteY22" fmla="*/ 635726 h 2847703"/>
              <a:gd name="connsiteX23" fmla="*/ 583475 w 1663337"/>
              <a:gd name="connsiteY23" fmla="*/ 348343 h 2847703"/>
              <a:gd name="connsiteX24" fmla="*/ 809897 w 1663337"/>
              <a:gd name="connsiteY24" fmla="*/ 217715 h 2847703"/>
              <a:gd name="connsiteX25" fmla="*/ 870857 w 1663337"/>
              <a:gd name="connsiteY25" fmla="*/ 130629 h 2847703"/>
              <a:gd name="connsiteX26" fmla="*/ 984069 w 1663337"/>
              <a:gd name="connsiteY26" fmla="*/ 26126 h 2847703"/>
              <a:gd name="connsiteX27" fmla="*/ 1079863 w 1663337"/>
              <a:gd name="connsiteY27" fmla="*/ 26126 h 2847703"/>
              <a:gd name="connsiteX28" fmla="*/ 1123406 w 1663337"/>
              <a:gd name="connsiteY28" fmla="*/ 130629 h 2847703"/>
              <a:gd name="connsiteX29" fmla="*/ 1140823 w 1663337"/>
              <a:gd name="connsiteY29" fmla="*/ 269966 h 2847703"/>
              <a:gd name="connsiteX30" fmla="*/ 1175657 w 1663337"/>
              <a:gd name="connsiteY30" fmla="*/ 148046 h 2847703"/>
              <a:gd name="connsiteX31" fmla="*/ 1227909 w 1663337"/>
              <a:gd name="connsiteY31" fmla="*/ 43543 h 2847703"/>
              <a:gd name="connsiteX32" fmla="*/ 1375955 w 1663337"/>
              <a:gd name="connsiteY32" fmla="*/ 0 h 2847703"/>
              <a:gd name="connsiteX33" fmla="*/ 1480457 w 1663337"/>
              <a:gd name="connsiteY33" fmla="*/ 34835 h 2847703"/>
              <a:gd name="connsiteX34" fmla="*/ 1663337 w 1663337"/>
              <a:gd name="connsiteY34" fmla="*/ 200297 h 2847703"/>
              <a:gd name="connsiteX35" fmla="*/ 1558835 w 1663337"/>
              <a:gd name="connsiteY35" fmla="*/ 374469 h 2847703"/>
              <a:gd name="connsiteX36" fmla="*/ 1541417 w 1663337"/>
              <a:gd name="connsiteY36" fmla="*/ 548640 h 2847703"/>
              <a:gd name="connsiteX37" fmla="*/ 1254035 w 1663337"/>
              <a:gd name="connsiteY37" fmla="*/ 653143 h 2847703"/>
              <a:gd name="connsiteX38" fmla="*/ 1193075 w 1663337"/>
              <a:gd name="connsiteY38" fmla="*/ 548640 h 2847703"/>
              <a:gd name="connsiteX39" fmla="*/ 1169942 w 1663337"/>
              <a:gd name="connsiteY39" fmla="*/ 729978 h 2847703"/>
              <a:gd name="connsiteX40" fmla="*/ 1121773 w 1663337"/>
              <a:gd name="connsiteY40" fmla="*/ 903515 h 2847703"/>
              <a:gd name="connsiteX41" fmla="*/ 1208950 w 1663337"/>
              <a:gd name="connsiteY41" fmla="*/ 941977 h 2847703"/>
              <a:gd name="connsiteX42" fmla="*/ 1158240 w 1663337"/>
              <a:gd name="connsiteY42" fmla="*/ 1166949 h 2847703"/>
              <a:gd name="connsiteX43" fmla="*/ 1190625 w 1663337"/>
              <a:gd name="connsiteY43" fmla="*/ 1281521 h 2847703"/>
              <a:gd name="connsiteX44" fmla="*/ 1306286 w 1663337"/>
              <a:gd name="connsiteY44" fmla="*/ 1314995 h 2847703"/>
              <a:gd name="connsiteX45" fmla="*/ 1506583 w 1663337"/>
              <a:gd name="connsiteY45" fmla="*/ 1297577 h 2847703"/>
              <a:gd name="connsiteX46" fmla="*/ 1497875 w 1663337"/>
              <a:gd name="connsiteY46" fmla="*/ 1384663 h 2847703"/>
              <a:gd name="connsiteX47" fmla="*/ 1332412 w 1663337"/>
              <a:gd name="connsiteY47" fmla="*/ 1541417 h 2847703"/>
              <a:gd name="connsiteX48" fmla="*/ 1105989 w 1663337"/>
              <a:gd name="connsiteY48" fmla="*/ 1550126 h 2847703"/>
              <a:gd name="connsiteX49" fmla="*/ 1036320 w 1663337"/>
              <a:gd name="connsiteY49" fmla="*/ 1733006 h 2847703"/>
              <a:gd name="connsiteX50" fmla="*/ 1084490 w 1663337"/>
              <a:gd name="connsiteY50" fmla="*/ 1761490 h 2847703"/>
              <a:gd name="connsiteX51" fmla="*/ 1096373 w 1663337"/>
              <a:gd name="connsiteY51" fmla="*/ 1816917 h 2847703"/>
              <a:gd name="connsiteX52" fmla="*/ 1091021 w 1663337"/>
              <a:gd name="connsiteY52" fmla="*/ 1890486 h 2847703"/>
              <a:gd name="connsiteX53" fmla="*/ 872944 w 1663337"/>
              <a:gd name="connsiteY53" fmla="*/ 1948997 h 2847703"/>
              <a:gd name="connsiteX54" fmla="*/ 911316 w 1663337"/>
              <a:gd name="connsiteY54" fmla="*/ 2004695 h 2847703"/>
              <a:gd name="connsiteX55" fmla="*/ 696686 w 1663337"/>
              <a:gd name="connsiteY55" fmla="*/ 2116183 h 2847703"/>
              <a:gd name="connsiteX56" fmla="*/ 618309 w 1663337"/>
              <a:gd name="connsiteY56" fmla="*/ 2185852 h 2847703"/>
              <a:gd name="connsiteX57" fmla="*/ 783772 w 1663337"/>
              <a:gd name="connsiteY57" fmla="*/ 2203269 h 2847703"/>
              <a:gd name="connsiteX58" fmla="*/ 705395 w 1663337"/>
              <a:gd name="connsiteY58" fmla="*/ 2272937 h 2847703"/>
              <a:gd name="connsiteX59" fmla="*/ 583475 w 1663337"/>
              <a:gd name="connsiteY59" fmla="*/ 2342606 h 2847703"/>
              <a:gd name="connsiteX60" fmla="*/ 537573 w 1663337"/>
              <a:gd name="connsiteY60" fmla="*/ 2557327 h 2847703"/>
              <a:gd name="connsiteX61" fmla="*/ 609600 w 1663337"/>
              <a:gd name="connsiteY61" fmla="*/ 2586446 h 2847703"/>
              <a:gd name="connsiteX62" fmla="*/ 445680 w 1663337"/>
              <a:gd name="connsiteY62" fmla="*/ 2785927 h 2847703"/>
              <a:gd name="connsiteX63" fmla="*/ 296092 w 1663337"/>
              <a:gd name="connsiteY63" fmla="*/ 2838995 h 2847703"/>
              <a:gd name="connsiteX64" fmla="*/ 139337 w 1663337"/>
              <a:gd name="connsiteY64" fmla="*/ 2847703 h 2847703"/>
              <a:gd name="connsiteX0" fmla="*/ 139337 w 1663337"/>
              <a:gd name="connsiteY0" fmla="*/ 2847703 h 2847703"/>
              <a:gd name="connsiteX1" fmla="*/ 249363 w 1663337"/>
              <a:gd name="connsiteY1" fmla="*/ 2639786 h 2847703"/>
              <a:gd name="connsiteX2" fmla="*/ 278675 w 1663337"/>
              <a:gd name="connsiteY2" fmla="*/ 2464526 h 2847703"/>
              <a:gd name="connsiteX3" fmla="*/ 418012 w 1663337"/>
              <a:gd name="connsiteY3" fmla="*/ 2447109 h 2847703"/>
              <a:gd name="connsiteX4" fmla="*/ 452846 w 1663337"/>
              <a:gd name="connsiteY4" fmla="*/ 2351315 h 2847703"/>
              <a:gd name="connsiteX5" fmla="*/ 235132 w 1663337"/>
              <a:gd name="connsiteY5" fmla="*/ 2438400 h 2847703"/>
              <a:gd name="connsiteX6" fmla="*/ 269966 w 1663337"/>
              <a:gd name="connsiteY6" fmla="*/ 2255520 h 2847703"/>
              <a:gd name="connsiteX7" fmla="*/ 278675 w 1663337"/>
              <a:gd name="connsiteY7" fmla="*/ 2177143 h 2847703"/>
              <a:gd name="connsiteX8" fmla="*/ 182880 w 1663337"/>
              <a:gd name="connsiteY8" fmla="*/ 2133600 h 2847703"/>
              <a:gd name="connsiteX9" fmla="*/ 158387 w 1663337"/>
              <a:gd name="connsiteY9" fmla="*/ 1947636 h 2847703"/>
              <a:gd name="connsiteX10" fmla="*/ 73842 w 1663337"/>
              <a:gd name="connsiteY10" fmla="*/ 1876335 h 2847703"/>
              <a:gd name="connsiteX11" fmla="*/ 49621 w 1663337"/>
              <a:gd name="connsiteY11" fmla="*/ 1792242 h 2847703"/>
              <a:gd name="connsiteX12" fmla="*/ 94434 w 1663337"/>
              <a:gd name="connsiteY12" fmla="*/ 1707606 h 2847703"/>
              <a:gd name="connsiteX13" fmla="*/ 145687 w 1663337"/>
              <a:gd name="connsiteY13" fmla="*/ 1662430 h 2847703"/>
              <a:gd name="connsiteX14" fmla="*/ 182880 w 1663337"/>
              <a:gd name="connsiteY14" fmla="*/ 1575345 h 2847703"/>
              <a:gd name="connsiteX15" fmla="*/ 182880 w 1663337"/>
              <a:gd name="connsiteY15" fmla="*/ 1463040 h 2847703"/>
              <a:gd name="connsiteX16" fmla="*/ 104503 w 1663337"/>
              <a:gd name="connsiteY16" fmla="*/ 1393372 h 2847703"/>
              <a:gd name="connsiteX17" fmla="*/ 0 w 1663337"/>
              <a:gd name="connsiteY17" fmla="*/ 1358538 h 2847703"/>
              <a:gd name="connsiteX18" fmla="*/ 87086 w 1663337"/>
              <a:gd name="connsiteY18" fmla="*/ 1306286 h 2847703"/>
              <a:gd name="connsiteX19" fmla="*/ 60960 w 1663337"/>
              <a:gd name="connsiteY19" fmla="*/ 1149532 h 2847703"/>
              <a:gd name="connsiteX20" fmla="*/ 113212 w 1663337"/>
              <a:gd name="connsiteY20" fmla="*/ 1027612 h 2847703"/>
              <a:gd name="connsiteX21" fmla="*/ 339635 w 1663337"/>
              <a:gd name="connsiteY21" fmla="*/ 801189 h 2847703"/>
              <a:gd name="connsiteX22" fmla="*/ 452846 w 1663337"/>
              <a:gd name="connsiteY22" fmla="*/ 635726 h 2847703"/>
              <a:gd name="connsiteX23" fmla="*/ 583475 w 1663337"/>
              <a:gd name="connsiteY23" fmla="*/ 348343 h 2847703"/>
              <a:gd name="connsiteX24" fmla="*/ 809897 w 1663337"/>
              <a:gd name="connsiteY24" fmla="*/ 217715 h 2847703"/>
              <a:gd name="connsiteX25" fmla="*/ 870857 w 1663337"/>
              <a:gd name="connsiteY25" fmla="*/ 130629 h 2847703"/>
              <a:gd name="connsiteX26" fmla="*/ 984069 w 1663337"/>
              <a:gd name="connsiteY26" fmla="*/ 26126 h 2847703"/>
              <a:gd name="connsiteX27" fmla="*/ 1079863 w 1663337"/>
              <a:gd name="connsiteY27" fmla="*/ 26126 h 2847703"/>
              <a:gd name="connsiteX28" fmla="*/ 1123406 w 1663337"/>
              <a:gd name="connsiteY28" fmla="*/ 130629 h 2847703"/>
              <a:gd name="connsiteX29" fmla="*/ 1140823 w 1663337"/>
              <a:gd name="connsiteY29" fmla="*/ 269966 h 2847703"/>
              <a:gd name="connsiteX30" fmla="*/ 1175657 w 1663337"/>
              <a:gd name="connsiteY30" fmla="*/ 148046 h 2847703"/>
              <a:gd name="connsiteX31" fmla="*/ 1227909 w 1663337"/>
              <a:gd name="connsiteY31" fmla="*/ 43543 h 2847703"/>
              <a:gd name="connsiteX32" fmla="*/ 1375955 w 1663337"/>
              <a:gd name="connsiteY32" fmla="*/ 0 h 2847703"/>
              <a:gd name="connsiteX33" fmla="*/ 1480457 w 1663337"/>
              <a:gd name="connsiteY33" fmla="*/ 34835 h 2847703"/>
              <a:gd name="connsiteX34" fmla="*/ 1663337 w 1663337"/>
              <a:gd name="connsiteY34" fmla="*/ 200297 h 2847703"/>
              <a:gd name="connsiteX35" fmla="*/ 1558835 w 1663337"/>
              <a:gd name="connsiteY35" fmla="*/ 374469 h 2847703"/>
              <a:gd name="connsiteX36" fmla="*/ 1401717 w 1663337"/>
              <a:gd name="connsiteY36" fmla="*/ 589915 h 2847703"/>
              <a:gd name="connsiteX37" fmla="*/ 1254035 w 1663337"/>
              <a:gd name="connsiteY37" fmla="*/ 653143 h 2847703"/>
              <a:gd name="connsiteX38" fmla="*/ 1193075 w 1663337"/>
              <a:gd name="connsiteY38" fmla="*/ 548640 h 2847703"/>
              <a:gd name="connsiteX39" fmla="*/ 1169942 w 1663337"/>
              <a:gd name="connsiteY39" fmla="*/ 729978 h 2847703"/>
              <a:gd name="connsiteX40" fmla="*/ 1121773 w 1663337"/>
              <a:gd name="connsiteY40" fmla="*/ 903515 h 2847703"/>
              <a:gd name="connsiteX41" fmla="*/ 1208950 w 1663337"/>
              <a:gd name="connsiteY41" fmla="*/ 941977 h 2847703"/>
              <a:gd name="connsiteX42" fmla="*/ 1158240 w 1663337"/>
              <a:gd name="connsiteY42" fmla="*/ 1166949 h 2847703"/>
              <a:gd name="connsiteX43" fmla="*/ 1190625 w 1663337"/>
              <a:gd name="connsiteY43" fmla="*/ 1281521 h 2847703"/>
              <a:gd name="connsiteX44" fmla="*/ 1306286 w 1663337"/>
              <a:gd name="connsiteY44" fmla="*/ 1314995 h 2847703"/>
              <a:gd name="connsiteX45" fmla="*/ 1506583 w 1663337"/>
              <a:gd name="connsiteY45" fmla="*/ 1297577 h 2847703"/>
              <a:gd name="connsiteX46" fmla="*/ 1497875 w 1663337"/>
              <a:gd name="connsiteY46" fmla="*/ 1384663 h 2847703"/>
              <a:gd name="connsiteX47" fmla="*/ 1332412 w 1663337"/>
              <a:gd name="connsiteY47" fmla="*/ 1541417 h 2847703"/>
              <a:gd name="connsiteX48" fmla="*/ 1105989 w 1663337"/>
              <a:gd name="connsiteY48" fmla="*/ 1550126 h 2847703"/>
              <a:gd name="connsiteX49" fmla="*/ 1036320 w 1663337"/>
              <a:gd name="connsiteY49" fmla="*/ 1733006 h 2847703"/>
              <a:gd name="connsiteX50" fmla="*/ 1084490 w 1663337"/>
              <a:gd name="connsiteY50" fmla="*/ 1761490 h 2847703"/>
              <a:gd name="connsiteX51" fmla="*/ 1096373 w 1663337"/>
              <a:gd name="connsiteY51" fmla="*/ 1816917 h 2847703"/>
              <a:gd name="connsiteX52" fmla="*/ 1091021 w 1663337"/>
              <a:gd name="connsiteY52" fmla="*/ 1890486 h 2847703"/>
              <a:gd name="connsiteX53" fmla="*/ 872944 w 1663337"/>
              <a:gd name="connsiteY53" fmla="*/ 1948997 h 2847703"/>
              <a:gd name="connsiteX54" fmla="*/ 911316 w 1663337"/>
              <a:gd name="connsiteY54" fmla="*/ 2004695 h 2847703"/>
              <a:gd name="connsiteX55" fmla="*/ 696686 w 1663337"/>
              <a:gd name="connsiteY55" fmla="*/ 2116183 h 2847703"/>
              <a:gd name="connsiteX56" fmla="*/ 618309 w 1663337"/>
              <a:gd name="connsiteY56" fmla="*/ 2185852 h 2847703"/>
              <a:gd name="connsiteX57" fmla="*/ 783772 w 1663337"/>
              <a:gd name="connsiteY57" fmla="*/ 2203269 h 2847703"/>
              <a:gd name="connsiteX58" fmla="*/ 705395 w 1663337"/>
              <a:gd name="connsiteY58" fmla="*/ 2272937 h 2847703"/>
              <a:gd name="connsiteX59" fmla="*/ 583475 w 1663337"/>
              <a:gd name="connsiteY59" fmla="*/ 2342606 h 2847703"/>
              <a:gd name="connsiteX60" fmla="*/ 537573 w 1663337"/>
              <a:gd name="connsiteY60" fmla="*/ 2557327 h 2847703"/>
              <a:gd name="connsiteX61" fmla="*/ 609600 w 1663337"/>
              <a:gd name="connsiteY61" fmla="*/ 2586446 h 2847703"/>
              <a:gd name="connsiteX62" fmla="*/ 445680 w 1663337"/>
              <a:gd name="connsiteY62" fmla="*/ 2785927 h 2847703"/>
              <a:gd name="connsiteX63" fmla="*/ 296092 w 1663337"/>
              <a:gd name="connsiteY63" fmla="*/ 2838995 h 2847703"/>
              <a:gd name="connsiteX64" fmla="*/ 139337 w 1663337"/>
              <a:gd name="connsiteY64" fmla="*/ 2847703 h 2847703"/>
              <a:gd name="connsiteX0" fmla="*/ 139337 w 1663337"/>
              <a:gd name="connsiteY0" fmla="*/ 2847703 h 2847703"/>
              <a:gd name="connsiteX1" fmla="*/ 249363 w 1663337"/>
              <a:gd name="connsiteY1" fmla="*/ 2639786 h 2847703"/>
              <a:gd name="connsiteX2" fmla="*/ 278675 w 1663337"/>
              <a:gd name="connsiteY2" fmla="*/ 2464526 h 2847703"/>
              <a:gd name="connsiteX3" fmla="*/ 418012 w 1663337"/>
              <a:gd name="connsiteY3" fmla="*/ 2447109 h 2847703"/>
              <a:gd name="connsiteX4" fmla="*/ 452846 w 1663337"/>
              <a:gd name="connsiteY4" fmla="*/ 2351315 h 2847703"/>
              <a:gd name="connsiteX5" fmla="*/ 235132 w 1663337"/>
              <a:gd name="connsiteY5" fmla="*/ 2438400 h 2847703"/>
              <a:gd name="connsiteX6" fmla="*/ 269966 w 1663337"/>
              <a:gd name="connsiteY6" fmla="*/ 2255520 h 2847703"/>
              <a:gd name="connsiteX7" fmla="*/ 278675 w 1663337"/>
              <a:gd name="connsiteY7" fmla="*/ 2177143 h 2847703"/>
              <a:gd name="connsiteX8" fmla="*/ 182880 w 1663337"/>
              <a:gd name="connsiteY8" fmla="*/ 2133600 h 2847703"/>
              <a:gd name="connsiteX9" fmla="*/ 158387 w 1663337"/>
              <a:gd name="connsiteY9" fmla="*/ 1947636 h 2847703"/>
              <a:gd name="connsiteX10" fmla="*/ 73842 w 1663337"/>
              <a:gd name="connsiteY10" fmla="*/ 1876335 h 2847703"/>
              <a:gd name="connsiteX11" fmla="*/ 49621 w 1663337"/>
              <a:gd name="connsiteY11" fmla="*/ 1792242 h 2847703"/>
              <a:gd name="connsiteX12" fmla="*/ 94434 w 1663337"/>
              <a:gd name="connsiteY12" fmla="*/ 1707606 h 2847703"/>
              <a:gd name="connsiteX13" fmla="*/ 145687 w 1663337"/>
              <a:gd name="connsiteY13" fmla="*/ 1662430 h 2847703"/>
              <a:gd name="connsiteX14" fmla="*/ 182880 w 1663337"/>
              <a:gd name="connsiteY14" fmla="*/ 1575345 h 2847703"/>
              <a:gd name="connsiteX15" fmla="*/ 182880 w 1663337"/>
              <a:gd name="connsiteY15" fmla="*/ 1463040 h 2847703"/>
              <a:gd name="connsiteX16" fmla="*/ 104503 w 1663337"/>
              <a:gd name="connsiteY16" fmla="*/ 1393372 h 2847703"/>
              <a:gd name="connsiteX17" fmla="*/ 0 w 1663337"/>
              <a:gd name="connsiteY17" fmla="*/ 1358538 h 2847703"/>
              <a:gd name="connsiteX18" fmla="*/ 87086 w 1663337"/>
              <a:gd name="connsiteY18" fmla="*/ 1306286 h 2847703"/>
              <a:gd name="connsiteX19" fmla="*/ 60960 w 1663337"/>
              <a:gd name="connsiteY19" fmla="*/ 1149532 h 2847703"/>
              <a:gd name="connsiteX20" fmla="*/ 113212 w 1663337"/>
              <a:gd name="connsiteY20" fmla="*/ 1027612 h 2847703"/>
              <a:gd name="connsiteX21" fmla="*/ 339635 w 1663337"/>
              <a:gd name="connsiteY21" fmla="*/ 801189 h 2847703"/>
              <a:gd name="connsiteX22" fmla="*/ 452846 w 1663337"/>
              <a:gd name="connsiteY22" fmla="*/ 635726 h 2847703"/>
              <a:gd name="connsiteX23" fmla="*/ 583475 w 1663337"/>
              <a:gd name="connsiteY23" fmla="*/ 348343 h 2847703"/>
              <a:gd name="connsiteX24" fmla="*/ 809897 w 1663337"/>
              <a:gd name="connsiteY24" fmla="*/ 217715 h 2847703"/>
              <a:gd name="connsiteX25" fmla="*/ 870857 w 1663337"/>
              <a:gd name="connsiteY25" fmla="*/ 130629 h 2847703"/>
              <a:gd name="connsiteX26" fmla="*/ 984069 w 1663337"/>
              <a:gd name="connsiteY26" fmla="*/ 26126 h 2847703"/>
              <a:gd name="connsiteX27" fmla="*/ 1079863 w 1663337"/>
              <a:gd name="connsiteY27" fmla="*/ 26126 h 2847703"/>
              <a:gd name="connsiteX28" fmla="*/ 1123406 w 1663337"/>
              <a:gd name="connsiteY28" fmla="*/ 130629 h 2847703"/>
              <a:gd name="connsiteX29" fmla="*/ 1140823 w 1663337"/>
              <a:gd name="connsiteY29" fmla="*/ 269966 h 2847703"/>
              <a:gd name="connsiteX30" fmla="*/ 1175657 w 1663337"/>
              <a:gd name="connsiteY30" fmla="*/ 148046 h 2847703"/>
              <a:gd name="connsiteX31" fmla="*/ 1227909 w 1663337"/>
              <a:gd name="connsiteY31" fmla="*/ 43543 h 2847703"/>
              <a:gd name="connsiteX32" fmla="*/ 1375955 w 1663337"/>
              <a:gd name="connsiteY32" fmla="*/ 0 h 2847703"/>
              <a:gd name="connsiteX33" fmla="*/ 1480457 w 1663337"/>
              <a:gd name="connsiteY33" fmla="*/ 34835 h 2847703"/>
              <a:gd name="connsiteX34" fmla="*/ 1663337 w 1663337"/>
              <a:gd name="connsiteY34" fmla="*/ 200297 h 2847703"/>
              <a:gd name="connsiteX35" fmla="*/ 1438185 w 1663337"/>
              <a:gd name="connsiteY35" fmla="*/ 409394 h 2847703"/>
              <a:gd name="connsiteX36" fmla="*/ 1401717 w 1663337"/>
              <a:gd name="connsiteY36" fmla="*/ 589915 h 2847703"/>
              <a:gd name="connsiteX37" fmla="*/ 1254035 w 1663337"/>
              <a:gd name="connsiteY37" fmla="*/ 653143 h 2847703"/>
              <a:gd name="connsiteX38" fmla="*/ 1193075 w 1663337"/>
              <a:gd name="connsiteY38" fmla="*/ 548640 h 2847703"/>
              <a:gd name="connsiteX39" fmla="*/ 1169942 w 1663337"/>
              <a:gd name="connsiteY39" fmla="*/ 729978 h 2847703"/>
              <a:gd name="connsiteX40" fmla="*/ 1121773 w 1663337"/>
              <a:gd name="connsiteY40" fmla="*/ 903515 h 2847703"/>
              <a:gd name="connsiteX41" fmla="*/ 1208950 w 1663337"/>
              <a:gd name="connsiteY41" fmla="*/ 941977 h 2847703"/>
              <a:gd name="connsiteX42" fmla="*/ 1158240 w 1663337"/>
              <a:gd name="connsiteY42" fmla="*/ 1166949 h 2847703"/>
              <a:gd name="connsiteX43" fmla="*/ 1190625 w 1663337"/>
              <a:gd name="connsiteY43" fmla="*/ 1281521 h 2847703"/>
              <a:gd name="connsiteX44" fmla="*/ 1306286 w 1663337"/>
              <a:gd name="connsiteY44" fmla="*/ 1314995 h 2847703"/>
              <a:gd name="connsiteX45" fmla="*/ 1506583 w 1663337"/>
              <a:gd name="connsiteY45" fmla="*/ 1297577 h 2847703"/>
              <a:gd name="connsiteX46" fmla="*/ 1497875 w 1663337"/>
              <a:gd name="connsiteY46" fmla="*/ 1384663 h 2847703"/>
              <a:gd name="connsiteX47" fmla="*/ 1332412 w 1663337"/>
              <a:gd name="connsiteY47" fmla="*/ 1541417 h 2847703"/>
              <a:gd name="connsiteX48" fmla="*/ 1105989 w 1663337"/>
              <a:gd name="connsiteY48" fmla="*/ 1550126 h 2847703"/>
              <a:gd name="connsiteX49" fmla="*/ 1036320 w 1663337"/>
              <a:gd name="connsiteY49" fmla="*/ 1733006 h 2847703"/>
              <a:gd name="connsiteX50" fmla="*/ 1084490 w 1663337"/>
              <a:gd name="connsiteY50" fmla="*/ 1761490 h 2847703"/>
              <a:gd name="connsiteX51" fmla="*/ 1096373 w 1663337"/>
              <a:gd name="connsiteY51" fmla="*/ 1816917 h 2847703"/>
              <a:gd name="connsiteX52" fmla="*/ 1091021 w 1663337"/>
              <a:gd name="connsiteY52" fmla="*/ 1890486 h 2847703"/>
              <a:gd name="connsiteX53" fmla="*/ 872944 w 1663337"/>
              <a:gd name="connsiteY53" fmla="*/ 1948997 h 2847703"/>
              <a:gd name="connsiteX54" fmla="*/ 911316 w 1663337"/>
              <a:gd name="connsiteY54" fmla="*/ 2004695 h 2847703"/>
              <a:gd name="connsiteX55" fmla="*/ 696686 w 1663337"/>
              <a:gd name="connsiteY55" fmla="*/ 2116183 h 2847703"/>
              <a:gd name="connsiteX56" fmla="*/ 618309 w 1663337"/>
              <a:gd name="connsiteY56" fmla="*/ 2185852 h 2847703"/>
              <a:gd name="connsiteX57" fmla="*/ 783772 w 1663337"/>
              <a:gd name="connsiteY57" fmla="*/ 2203269 h 2847703"/>
              <a:gd name="connsiteX58" fmla="*/ 705395 w 1663337"/>
              <a:gd name="connsiteY58" fmla="*/ 2272937 h 2847703"/>
              <a:gd name="connsiteX59" fmla="*/ 583475 w 1663337"/>
              <a:gd name="connsiteY59" fmla="*/ 2342606 h 2847703"/>
              <a:gd name="connsiteX60" fmla="*/ 537573 w 1663337"/>
              <a:gd name="connsiteY60" fmla="*/ 2557327 h 2847703"/>
              <a:gd name="connsiteX61" fmla="*/ 609600 w 1663337"/>
              <a:gd name="connsiteY61" fmla="*/ 2586446 h 2847703"/>
              <a:gd name="connsiteX62" fmla="*/ 445680 w 1663337"/>
              <a:gd name="connsiteY62" fmla="*/ 2785927 h 2847703"/>
              <a:gd name="connsiteX63" fmla="*/ 296092 w 1663337"/>
              <a:gd name="connsiteY63" fmla="*/ 2838995 h 2847703"/>
              <a:gd name="connsiteX64" fmla="*/ 139337 w 1663337"/>
              <a:gd name="connsiteY64" fmla="*/ 2847703 h 2847703"/>
              <a:gd name="connsiteX0" fmla="*/ 139337 w 1663337"/>
              <a:gd name="connsiteY0" fmla="*/ 2847703 h 2847703"/>
              <a:gd name="connsiteX1" fmla="*/ 249363 w 1663337"/>
              <a:gd name="connsiteY1" fmla="*/ 2639786 h 2847703"/>
              <a:gd name="connsiteX2" fmla="*/ 278675 w 1663337"/>
              <a:gd name="connsiteY2" fmla="*/ 2464526 h 2847703"/>
              <a:gd name="connsiteX3" fmla="*/ 418012 w 1663337"/>
              <a:gd name="connsiteY3" fmla="*/ 2447109 h 2847703"/>
              <a:gd name="connsiteX4" fmla="*/ 452846 w 1663337"/>
              <a:gd name="connsiteY4" fmla="*/ 2351315 h 2847703"/>
              <a:gd name="connsiteX5" fmla="*/ 235132 w 1663337"/>
              <a:gd name="connsiteY5" fmla="*/ 2438400 h 2847703"/>
              <a:gd name="connsiteX6" fmla="*/ 269966 w 1663337"/>
              <a:gd name="connsiteY6" fmla="*/ 2255520 h 2847703"/>
              <a:gd name="connsiteX7" fmla="*/ 278675 w 1663337"/>
              <a:gd name="connsiteY7" fmla="*/ 2177143 h 2847703"/>
              <a:gd name="connsiteX8" fmla="*/ 182880 w 1663337"/>
              <a:gd name="connsiteY8" fmla="*/ 2133600 h 2847703"/>
              <a:gd name="connsiteX9" fmla="*/ 158387 w 1663337"/>
              <a:gd name="connsiteY9" fmla="*/ 1947636 h 2847703"/>
              <a:gd name="connsiteX10" fmla="*/ 73842 w 1663337"/>
              <a:gd name="connsiteY10" fmla="*/ 1876335 h 2847703"/>
              <a:gd name="connsiteX11" fmla="*/ 49621 w 1663337"/>
              <a:gd name="connsiteY11" fmla="*/ 1792242 h 2847703"/>
              <a:gd name="connsiteX12" fmla="*/ 94434 w 1663337"/>
              <a:gd name="connsiteY12" fmla="*/ 1707606 h 2847703"/>
              <a:gd name="connsiteX13" fmla="*/ 145687 w 1663337"/>
              <a:gd name="connsiteY13" fmla="*/ 1662430 h 2847703"/>
              <a:gd name="connsiteX14" fmla="*/ 182880 w 1663337"/>
              <a:gd name="connsiteY14" fmla="*/ 1575345 h 2847703"/>
              <a:gd name="connsiteX15" fmla="*/ 182880 w 1663337"/>
              <a:gd name="connsiteY15" fmla="*/ 1463040 h 2847703"/>
              <a:gd name="connsiteX16" fmla="*/ 104503 w 1663337"/>
              <a:gd name="connsiteY16" fmla="*/ 1393372 h 2847703"/>
              <a:gd name="connsiteX17" fmla="*/ 0 w 1663337"/>
              <a:gd name="connsiteY17" fmla="*/ 1358538 h 2847703"/>
              <a:gd name="connsiteX18" fmla="*/ 87086 w 1663337"/>
              <a:gd name="connsiteY18" fmla="*/ 1306286 h 2847703"/>
              <a:gd name="connsiteX19" fmla="*/ 60960 w 1663337"/>
              <a:gd name="connsiteY19" fmla="*/ 1149532 h 2847703"/>
              <a:gd name="connsiteX20" fmla="*/ 113212 w 1663337"/>
              <a:gd name="connsiteY20" fmla="*/ 1027612 h 2847703"/>
              <a:gd name="connsiteX21" fmla="*/ 339635 w 1663337"/>
              <a:gd name="connsiteY21" fmla="*/ 801189 h 2847703"/>
              <a:gd name="connsiteX22" fmla="*/ 452846 w 1663337"/>
              <a:gd name="connsiteY22" fmla="*/ 635726 h 2847703"/>
              <a:gd name="connsiteX23" fmla="*/ 583475 w 1663337"/>
              <a:gd name="connsiteY23" fmla="*/ 348343 h 2847703"/>
              <a:gd name="connsiteX24" fmla="*/ 809897 w 1663337"/>
              <a:gd name="connsiteY24" fmla="*/ 217715 h 2847703"/>
              <a:gd name="connsiteX25" fmla="*/ 870857 w 1663337"/>
              <a:gd name="connsiteY25" fmla="*/ 130629 h 2847703"/>
              <a:gd name="connsiteX26" fmla="*/ 984069 w 1663337"/>
              <a:gd name="connsiteY26" fmla="*/ 26126 h 2847703"/>
              <a:gd name="connsiteX27" fmla="*/ 1079863 w 1663337"/>
              <a:gd name="connsiteY27" fmla="*/ 26126 h 2847703"/>
              <a:gd name="connsiteX28" fmla="*/ 1123406 w 1663337"/>
              <a:gd name="connsiteY28" fmla="*/ 130629 h 2847703"/>
              <a:gd name="connsiteX29" fmla="*/ 1140823 w 1663337"/>
              <a:gd name="connsiteY29" fmla="*/ 269966 h 2847703"/>
              <a:gd name="connsiteX30" fmla="*/ 1175657 w 1663337"/>
              <a:gd name="connsiteY30" fmla="*/ 148046 h 2847703"/>
              <a:gd name="connsiteX31" fmla="*/ 1227909 w 1663337"/>
              <a:gd name="connsiteY31" fmla="*/ 43543 h 2847703"/>
              <a:gd name="connsiteX32" fmla="*/ 1375955 w 1663337"/>
              <a:gd name="connsiteY32" fmla="*/ 0 h 2847703"/>
              <a:gd name="connsiteX33" fmla="*/ 1480457 w 1663337"/>
              <a:gd name="connsiteY33" fmla="*/ 34835 h 2847703"/>
              <a:gd name="connsiteX34" fmla="*/ 1663337 w 1663337"/>
              <a:gd name="connsiteY34" fmla="*/ 200297 h 2847703"/>
              <a:gd name="connsiteX35" fmla="*/ 1554289 w 1663337"/>
              <a:gd name="connsiteY35" fmla="*/ 350610 h 2847703"/>
              <a:gd name="connsiteX36" fmla="*/ 1438185 w 1663337"/>
              <a:gd name="connsiteY36" fmla="*/ 409394 h 2847703"/>
              <a:gd name="connsiteX37" fmla="*/ 1401717 w 1663337"/>
              <a:gd name="connsiteY37" fmla="*/ 589915 h 2847703"/>
              <a:gd name="connsiteX38" fmla="*/ 1254035 w 1663337"/>
              <a:gd name="connsiteY38" fmla="*/ 653143 h 2847703"/>
              <a:gd name="connsiteX39" fmla="*/ 1193075 w 1663337"/>
              <a:gd name="connsiteY39" fmla="*/ 548640 h 2847703"/>
              <a:gd name="connsiteX40" fmla="*/ 1169942 w 1663337"/>
              <a:gd name="connsiteY40" fmla="*/ 729978 h 2847703"/>
              <a:gd name="connsiteX41" fmla="*/ 1121773 w 1663337"/>
              <a:gd name="connsiteY41" fmla="*/ 903515 h 2847703"/>
              <a:gd name="connsiteX42" fmla="*/ 1208950 w 1663337"/>
              <a:gd name="connsiteY42" fmla="*/ 941977 h 2847703"/>
              <a:gd name="connsiteX43" fmla="*/ 1158240 w 1663337"/>
              <a:gd name="connsiteY43" fmla="*/ 1166949 h 2847703"/>
              <a:gd name="connsiteX44" fmla="*/ 1190625 w 1663337"/>
              <a:gd name="connsiteY44" fmla="*/ 1281521 h 2847703"/>
              <a:gd name="connsiteX45" fmla="*/ 1306286 w 1663337"/>
              <a:gd name="connsiteY45" fmla="*/ 1314995 h 2847703"/>
              <a:gd name="connsiteX46" fmla="*/ 1506583 w 1663337"/>
              <a:gd name="connsiteY46" fmla="*/ 1297577 h 2847703"/>
              <a:gd name="connsiteX47" fmla="*/ 1497875 w 1663337"/>
              <a:gd name="connsiteY47" fmla="*/ 1384663 h 2847703"/>
              <a:gd name="connsiteX48" fmla="*/ 1332412 w 1663337"/>
              <a:gd name="connsiteY48" fmla="*/ 1541417 h 2847703"/>
              <a:gd name="connsiteX49" fmla="*/ 1105989 w 1663337"/>
              <a:gd name="connsiteY49" fmla="*/ 1550126 h 2847703"/>
              <a:gd name="connsiteX50" fmla="*/ 1036320 w 1663337"/>
              <a:gd name="connsiteY50" fmla="*/ 1733006 h 2847703"/>
              <a:gd name="connsiteX51" fmla="*/ 1084490 w 1663337"/>
              <a:gd name="connsiteY51" fmla="*/ 1761490 h 2847703"/>
              <a:gd name="connsiteX52" fmla="*/ 1096373 w 1663337"/>
              <a:gd name="connsiteY52" fmla="*/ 1816917 h 2847703"/>
              <a:gd name="connsiteX53" fmla="*/ 1091021 w 1663337"/>
              <a:gd name="connsiteY53" fmla="*/ 1890486 h 2847703"/>
              <a:gd name="connsiteX54" fmla="*/ 872944 w 1663337"/>
              <a:gd name="connsiteY54" fmla="*/ 1948997 h 2847703"/>
              <a:gd name="connsiteX55" fmla="*/ 911316 w 1663337"/>
              <a:gd name="connsiteY55" fmla="*/ 2004695 h 2847703"/>
              <a:gd name="connsiteX56" fmla="*/ 696686 w 1663337"/>
              <a:gd name="connsiteY56" fmla="*/ 2116183 h 2847703"/>
              <a:gd name="connsiteX57" fmla="*/ 618309 w 1663337"/>
              <a:gd name="connsiteY57" fmla="*/ 2185852 h 2847703"/>
              <a:gd name="connsiteX58" fmla="*/ 783772 w 1663337"/>
              <a:gd name="connsiteY58" fmla="*/ 2203269 h 2847703"/>
              <a:gd name="connsiteX59" fmla="*/ 705395 w 1663337"/>
              <a:gd name="connsiteY59" fmla="*/ 2272937 h 2847703"/>
              <a:gd name="connsiteX60" fmla="*/ 583475 w 1663337"/>
              <a:gd name="connsiteY60" fmla="*/ 2342606 h 2847703"/>
              <a:gd name="connsiteX61" fmla="*/ 537573 w 1663337"/>
              <a:gd name="connsiteY61" fmla="*/ 2557327 h 2847703"/>
              <a:gd name="connsiteX62" fmla="*/ 609600 w 1663337"/>
              <a:gd name="connsiteY62" fmla="*/ 2586446 h 2847703"/>
              <a:gd name="connsiteX63" fmla="*/ 445680 w 1663337"/>
              <a:gd name="connsiteY63" fmla="*/ 2785927 h 2847703"/>
              <a:gd name="connsiteX64" fmla="*/ 296092 w 1663337"/>
              <a:gd name="connsiteY64" fmla="*/ 2838995 h 2847703"/>
              <a:gd name="connsiteX65" fmla="*/ 139337 w 1663337"/>
              <a:gd name="connsiteY65" fmla="*/ 2847703 h 2847703"/>
              <a:gd name="connsiteX0" fmla="*/ 139337 w 1663337"/>
              <a:gd name="connsiteY0" fmla="*/ 2847703 h 2847703"/>
              <a:gd name="connsiteX1" fmla="*/ 249363 w 1663337"/>
              <a:gd name="connsiteY1" fmla="*/ 2639786 h 2847703"/>
              <a:gd name="connsiteX2" fmla="*/ 278675 w 1663337"/>
              <a:gd name="connsiteY2" fmla="*/ 2464526 h 2847703"/>
              <a:gd name="connsiteX3" fmla="*/ 418012 w 1663337"/>
              <a:gd name="connsiteY3" fmla="*/ 2447109 h 2847703"/>
              <a:gd name="connsiteX4" fmla="*/ 452846 w 1663337"/>
              <a:gd name="connsiteY4" fmla="*/ 2351315 h 2847703"/>
              <a:gd name="connsiteX5" fmla="*/ 235132 w 1663337"/>
              <a:gd name="connsiteY5" fmla="*/ 2438400 h 2847703"/>
              <a:gd name="connsiteX6" fmla="*/ 269966 w 1663337"/>
              <a:gd name="connsiteY6" fmla="*/ 2255520 h 2847703"/>
              <a:gd name="connsiteX7" fmla="*/ 278675 w 1663337"/>
              <a:gd name="connsiteY7" fmla="*/ 2177143 h 2847703"/>
              <a:gd name="connsiteX8" fmla="*/ 182880 w 1663337"/>
              <a:gd name="connsiteY8" fmla="*/ 2133600 h 2847703"/>
              <a:gd name="connsiteX9" fmla="*/ 158387 w 1663337"/>
              <a:gd name="connsiteY9" fmla="*/ 1947636 h 2847703"/>
              <a:gd name="connsiteX10" fmla="*/ 73842 w 1663337"/>
              <a:gd name="connsiteY10" fmla="*/ 1876335 h 2847703"/>
              <a:gd name="connsiteX11" fmla="*/ 49621 w 1663337"/>
              <a:gd name="connsiteY11" fmla="*/ 1792242 h 2847703"/>
              <a:gd name="connsiteX12" fmla="*/ 94434 w 1663337"/>
              <a:gd name="connsiteY12" fmla="*/ 1707606 h 2847703"/>
              <a:gd name="connsiteX13" fmla="*/ 145687 w 1663337"/>
              <a:gd name="connsiteY13" fmla="*/ 1662430 h 2847703"/>
              <a:gd name="connsiteX14" fmla="*/ 182880 w 1663337"/>
              <a:gd name="connsiteY14" fmla="*/ 1575345 h 2847703"/>
              <a:gd name="connsiteX15" fmla="*/ 182880 w 1663337"/>
              <a:gd name="connsiteY15" fmla="*/ 1463040 h 2847703"/>
              <a:gd name="connsiteX16" fmla="*/ 104503 w 1663337"/>
              <a:gd name="connsiteY16" fmla="*/ 1393372 h 2847703"/>
              <a:gd name="connsiteX17" fmla="*/ 0 w 1663337"/>
              <a:gd name="connsiteY17" fmla="*/ 1358538 h 2847703"/>
              <a:gd name="connsiteX18" fmla="*/ 87086 w 1663337"/>
              <a:gd name="connsiteY18" fmla="*/ 1306286 h 2847703"/>
              <a:gd name="connsiteX19" fmla="*/ 60960 w 1663337"/>
              <a:gd name="connsiteY19" fmla="*/ 1149532 h 2847703"/>
              <a:gd name="connsiteX20" fmla="*/ 113212 w 1663337"/>
              <a:gd name="connsiteY20" fmla="*/ 1027612 h 2847703"/>
              <a:gd name="connsiteX21" fmla="*/ 339635 w 1663337"/>
              <a:gd name="connsiteY21" fmla="*/ 801189 h 2847703"/>
              <a:gd name="connsiteX22" fmla="*/ 452846 w 1663337"/>
              <a:gd name="connsiteY22" fmla="*/ 635726 h 2847703"/>
              <a:gd name="connsiteX23" fmla="*/ 583475 w 1663337"/>
              <a:gd name="connsiteY23" fmla="*/ 348343 h 2847703"/>
              <a:gd name="connsiteX24" fmla="*/ 809897 w 1663337"/>
              <a:gd name="connsiteY24" fmla="*/ 217715 h 2847703"/>
              <a:gd name="connsiteX25" fmla="*/ 870857 w 1663337"/>
              <a:gd name="connsiteY25" fmla="*/ 130629 h 2847703"/>
              <a:gd name="connsiteX26" fmla="*/ 984069 w 1663337"/>
              <a:gd name="connsiteY26" fmla="*/ 26126 h 2847703"/>
              <a:gd name="connsiteX27" fmla="*/ 1079863 w 1663337"/>
              <a:gd name="connsiteY27" fmla="*/ 26126 h 2847703"/>
              <a:gd name="connsiteX28" fmla="*/ 1123406 w 1663337"/>
              <a:gd name="connsiteY28" fmla="*/ 130629 h 2847703"/>
              <a:gd name="connsiteX29" fmla="*/ 1140823 w 1663337"/>
              <a:gd name="connsiteY29" fmla="*/ 269966 h 2847703"/>
              <a:gd name="connsiteX30" fmla="*/ 1175657 w 1663337"/>
              <a:gd name="connsiteY30" fmla="*/ 148046 h 2847703"/>
              <a:gd name="connsiteX31" fmla="*/ 1227909 w 1663337"/>
              <a:gd name="connsiteY31" fmla="*/ 43543 h 2847703"/>
              <a:gd name="connsiteX32" fmla="*/ 1375955 w 1663337"/>
              <a:gd name="connsiteY32" fmla="*/ 0 h 2847703"/>
              <a:gd name="connsiteX33" fmla="*/ 1480457 w 1663337"/>
              <a:gd name="connsiteY33" fmla="*/ 34835 h 2847703"/>
              <a:gd name="connsiteX34" fmla="*/ 1663337 w 1663337"/>
              <a:gd name="connsiteY34" fmla="*/ 200297 h 2847703"/>
              <a:gd name="connsiteX35" fmla="*/ 1557464 w 1663337"/>
              <a:gd name="connsiteY35" fmla="*/ 404585 h 2847703"/>
              <a:gd name="connsiteX36" fmla="*/ 1438185 w 1663337"/>
              <a:gd name="connsiteY36" fmla="*/ 409394 h 2847703"/>
              <a:gd name="connsiteX37" fmla="*/ 1401717 w 1663337"/>
              <a:gd name="connsiteY37" fmla="*/ 589915 h 2847703"/>
              <a:gd name="connsiteX38" fmla="*/ 1254035 w 1663337"/>
              <a:gd name="connsiteY38" fmla="*/ 653143 h 2847703"/>
              <a:gd name="connsiteX39" fmla="*/ 1193075 w 1663337"/>
              <a:gd name="connsiteY39" fmla="*/ 548640 h 2847703"/>
              <a:gd name="connsiteX40" fmla="*/ 1169942 w 1663337"/>
              <a:gd name="connsiteY40" fmla="*/ 729978 h 2847703"/>
              <a:gd name="connsiteX41" fmla="*/ 1121773 w 1663337"/>
              <a:gd name="connsiteY41" fmla="*/ 903515 h 2847703"/>
              <a:gd name="connsiteX42" fmla="*/ 1208950 w 1663337"/>
              <a:gd name="connsiteY42" fmla="*/ 941977 h 2847703"/>
              <a:gd name="connsiteX43" fmla="*/ 1158240 w 1663337"/>
              <a:gd name="connsiteY43" fmla="*/ 1166949 h 2847703"/>
              <a:gd name="connsiteX44" fmla="*/ 1190625 w 1663337"/>
              <a:gd name="connsiteY44" fmla="*/ 1281521 h 2847703"/>
              <a:gd name="connsiteX45" fmla="*/ 1306286 w 1663337"/>
              <a:gd name="connsiteY45" fmla="*/ 1314995 h 2847703"/>
              <a:gd name="connsiteX46" fmla="*/ 1506583 w 1663337"/>
              <a:gd name="connsiteY46" fmla="*/ 1297577 h 2847703"/>
              <a:gd name="connsiteX47" fmla="*/ 1497875 w 1663337"/>
              <a:gd name="connsiteY47" fmla="*/ 1384663 h 2847703"/>
              <a:gd name="connsiteX48" fmla="*/ 1332412 w 1663337"/>
              <a:gd name="connsiteY48" fmla="*/ 1541417 h 2847703"/>
              <a:gd name="connsiteX49" fmla="*/ 1105989 w 1663337"/>
              <a:gd name="connsiteY49" fmla="*/ 1550126 h 2847703"/>
              <a:gd name="connsiteX50" fmla="*/ 1036320 w 1663337"/>
              <a:gd name="connsiteY50" fmla="*/ 1733006 h 2847703"/>
              <a:gd name="connsiteX51" fmla="*/ 1084490 w 1663337"/>
              <a:gd name="connsiteY51" fmla="*/ 1761490 h 2847703"/>
              <a:gd name="connsiteX52" fmla="*/ 1096373 w 1663337"/>
              <a:gd name="connsiteY52" fmla="*/ 1816917 h 2847703"/>
              <a:gd name="connsiteX53" fmla="*/ 1091021 w 1663337"/>
              <a:gd name="connsiteY53" fmla="*/ 1890486 h 2847703"/>
              <a:gd name="connsiteX54" fmla="*/ 872944 w 1663337"/>
              <a:gd name="connsiteY54" fmla="*/ 1948997 h 2847703"/>
              <a:gd name="connsiteX55" fmla="*/ 911316 w 1663337"/>
              <a:gd name="connsiteY55" fmla="*/ 2004695 h 2847703"/>
              <a:gd name="connsiteX56" fmla="*/ 696686 w 1663337"/>
              <a:gd name="connsiteY56" fmla="*/ 2116183 h 2847703"/>
              <a:gd name="connsiteX57" fmla="*/ 618309 w 1663337"/>
              <a:gd name="connsiteY57" fmla="*/ 2185852 h 2847703"/>
              <a:gd name="connsiteX58" fmla="*/ 783772 w 1663337"/>
              <a:gd name="connsiteY58" fmla="*/ 2203269 h 2847703"/>
              <a:gd name="connsiteX59" fmla="*/ 705395 w 1663337"/>
              <a:gd name="connsiteY59" fmla="*/ 2272937 h 2847703"/>
              <a:gd name="connsiteX60" fmla="*/ 583475 w 1663337"/>
              <a:gd name="connsiteY60" fmla="*/ 2342606 h 2847703"/>
              <a:gd name="connsiteX61" fmla="*/ 537573 w 1663337"/>
              <a:gd name="connsiteY61" fmla="*/ 2557327 h 2847703"/>
              <a:gd name="connsiteX62" fmla="*/ 609600 w 1663337"/>
              <a:gd name="connsiteY62" fmla="*/ 2586446 h 2847703"/>
              <a:gd name="connsiteX63" fmla="*/ 445680 w 1663337"/>
              <a:gd name="connsiteY63" fmla="*/ 2785927 h 2847703"/>
              <a:gd name="connsiteX64" fmla="*/ 296092 w 1663337"/>
              <a:gd name="connsiteY64" fmla="*/ 2838995 h 2847703"/>
              <a:gd name="connsiteX65" fmla="*/ 139337 w 1663337"/>
              <a:gd name="connsiteY65" fmla="*/ 2847703 h 2847703"/>
              <a:gd name="connsiteX0" fmla="*/ 139337 w 1653812"/>
              <a:gd name="connsiteY0" fmla="*/ 2847703 h 2847703"/>
              <a:gd name="connsiteX1" fmla="*/ 249363 w 1653812"/>
              <a:gd name="connsiteY1" fmla="*/ 2639786 h 2847703"/>
              <a:gd name="connsiteX2" fmla="*/ 278675 w 1653812"/>
              <a:gd name="connsiteY2" fmla="*/ 2464526 h 2847703"/>
              <a:gd name="connsiteX3" fmla="*/ 418012 w 1653812"/>
              <a:gd name="connsiteY3" fmla="*/ 2447109 h 2847703"/>
              <a:gd name="connsiteX4" fmla="*/ 452846 w 1653812"/>
              <a:gd name="connsiteY4" fmla="*/ 2351315 h 2847703"/>
              <a:gd name="connsiteX5" fmla="*/ 235132 w 1653812"/>
              <a:gd name="connsiteY5" fmla="*/ 2438400 h 2847703"/>
              <a:gd name="connsiteX6" fmla="*/ 269966 w 1653812"/>
              <a:gd name="connsiteY6" fmla="*/ 2255520 h 2847703"/>
              <a:gd name="connsiteX7" fmla="*/ 278675 w 1653812"/>
              <a:gd name="connsiteY7" fmla="*/ 2177143 h 2847703"/>
              <a:gd name="connsiteX8" fmla="*/ 182880 w 1653812"/>
              <a:gd name="connsiteY8" fmla="*/ 2133600 h 2847703"/>
              <a:gd name="connsiteX9" fmla="*/ 158387 w 1653812"/>
              <a:gd name="connsiteY9" fmla="*/ 1947636 h 2847703"/>
              <a:gd name="connsiteX10" fmla="*/ 73842 w 1653812"/>
              <a:gd name="connsiteY10" fmla="*/ 1876335 h 2847703"/>
              <a:gd name="connsiteX11" fmla="*/ 49621 w 1653812"/>
              <a:gd name="connsiteY11" fmla="*/ 1792242 h 2847703"/>
              <a:gd name="connsiteX12" fmla="*/ 94434 w 1653812"/>
              <a:gd name="connsiteY12" fmla="*/ 1707606 h 2847703"/>
              <a:gd name="connsiteX13" fmla="*/ 145687 w 1653812"/>
              <a:gd name="connsiteY13" fmla="*/ 1662430 h 2847703"/>
              <a:gd name="connsiteX14" fmla="*/ 182880 w 1653812"/>
              <a:gd name="connsiteY14" fmla="*/ 1575345 h 2847703"/>
              <a:gd name="connsiteX15" fmla="*/ 182880 w 1653812"/>
              <a:gd name="connsiteY15" fmla="*/ 1463040 h 2847703"/>
              <a:gd name="connsiteX16" fmla="*/ 104503 w 1653812"/>
              <a:gd name="connsiteY16" fmla="*/ 1393372 h 2847703"/>
              <a:gd name="connsiteX17" fmla="*/ 0 w 1653812"/>
              <a:gd name="connsiteY17" fmla="*/ 1358538 h 2847703"/>
              <a:gd name="connsiteX18" fmla="*/ 87086 w 1653812"/>
              <a:gd name="connsiteY18" fmla="*/ 1306286 h 2847703"/>
              <a:gd name="connsiteX19" fmla="*/ 60960 w 1653812"/>
              <a:gd name="connsiteY19" fmla="*/ 1149532 h 2847703"/>
              <a:gd name="connsiteX20" fmla="*/ 113212 w 1653812"/>
              <a:gd name="connsiteY20" fmla="*/ 1027612 h 2847703"/>
              <a:gd name="connsiteX21" fmla="*/ 339635 w 1653812"/>
              <a:gd name="connsiteY21" fmla="*/ 801189 h 2847703"/>
              <a:gd name="connsiteX22" fmla="*/ 452846 w 1653812"/>
              <a:gd name="connsiteY22" fmla="*/ 635726 h 2847703"/>
              <a:gd name="connsiteX23" fmla="*/ 583475 w 1653812"/>
              <a:gd name="connsiteY23" fmla="*/ 348343 h 2847703"/>
              <a:gd name="connsiteX24" fmla="*/ 809897 w 1653812"/>
              <a:gd name="connsiteY24" fmla="*/ 217715 h 2847703"/>
              <a:gd name="connsiteX25" fmla="*/ 870857 w 1653812"/>
              <a:gd name="connsiteY25" fmla="*/ 130629 h 2847703"/>
              <a:gd name="connsiteX26" fmla="*/ 984069 w 1653812"/>
              <a:gd name="connsiteY26" fmla="*/ 26126 h 2847703"/>
              <a:gd name="connsiteX27" fmla="*/ 1079863 w 1653812"/>
              <a:gd name="connsiteY27" fmla="*/ 26126 h 2847703"/>
              <a:gd name="connsiteX28" fmla="*/ 1123406 w 1653812"/>
              <a:gd name="connsiteY28" fmla="*/ 130629 h 2847703"/>
              <a:gd name="connsiteX29" fmla="*/ 1140823 w 1653812"/>
              <a:gd name="connsiteY29" fmla="*/ 269966 h 2847703"/>
              <a:gd name="connsiteX30" fmla="*/ 1175657 w 1653812"/>
              <a:gd name="connsiteY30" fmla="*/ 148046 h 2847703"/>
              <a:gd name="connsiteX31" fmla="*/ 1227909 w 1653812"/>
              <a:gd name="connsiteY31" fmla="*/ 43543 h 2847703"/>
              <a:gd name="connsiteX32" fmla="*/ 1375955 w 1653812"/>
              <a:gd name="connsiteY32" fmla="*/ 0 h 2847703"/>
              <a:gd name="connsiteX33" fmla="*/ 1480457 w 1653812"/>
              <a:gd name="connsiteY33" fmla="*/ 34835 h 2847703"/>
              <a:gd name="connsiteX34" fmla="*/ 1653812 w 1653812"/>
              <a:gd name="connsiteY34" fmla="*/ 232047 h 2847703"/>
              <a:gd name="connsiteX35" fmla="*/ 1557464 w 1653812"/>
              <a:gd name="connsiteY35" fmla="*/ 404585 h 2847703"/>
              <a:gd name="connsiteX36" fmla="*/ 1438185 w 1653812"/>
              <a:gd name="connsiteY36" fmla="*/ 409394 h 2847703"/>
              <a:gd name="connsiteX37" fmla="*/ 1401717 w 1653812"/>
              <a:gd name="connsiteY37" fmla="*/ 589915 h 2847703"/>
              <a:gd name="connsiteX38" fmla="*/ 1254035 w 1653812"/>
              <a:gd name="connsiteY38" fmla="*/ 653143 h 2847703"/>
              <a:gd name="connsiteX39" fmla="*/ 1193075 w 1653812"/>
              <a:gd name="connsiteY39" fmla="*/ 548640 h 2847703"/>
              <a:gd name="connsiteX40" fmla="*/ 1169942 w 1653812"/>
              <a:gd name="connsiteY40" fmla="*/ 729978 h 2847703"/>
              <a:gd name="connsiteX41" fmla="*/ 1121773 w 1653812"/>
              <a:gd name="connsiteY41" fmla="*/ 903515 h 2847703"/>
              <a:gd name="connsiteX42" fmla="*/ 1208950 w 1653812"/>
              <a:gd name="connsiteY42" fmla="*/ 941977 h 2847703"/>
              <a:gd name="connsiteX43" fmla="*/ 1158240 w 1653812"/>
              <a:gd name="connsiteY43" fmla="*/ 1166949 h 2847703"/>
              <a:gd name="connsiteX44" fmla="*/ 1190625 w 1653812"/>
              <a:gd name="connsiteY44" fmla="*/ 1281521 h 2847703"/>
              <a:gd name="connsiteX45" fmla="*/ 1306286 w 1653812"/>
              <a:gd name="connsiteY45" fmla="*/ 1314995 h 2847703"/>
              <a:gd name="connsiteX46" fmla="*/ 1506583 w 1653812"/>
              <a:gd name="connsiteY46" fmla="*/ 1297577 h 2847703"/>
              <a:gd name="connsiteX47" fmla="*/ 1497875 w 1653812"/>
              <a:gd name="connsiteY47" fmla="*/ 1384663 h 2847703"/>
              <a:gd name="connsiteX48" fmla="*/ 1332412 w 1653812"/>
              <a:gd name="connsiteY48" fmla="*/ 1541417 h 2847703"/>
              <a:gd name="connsiteX49" fmla="*/ 1105989 w 1653812"/>
              <a:gd name="connsiteY49" fmla="*/ 1550126 h 2847703"/>
              <a:gd name="connsiteX50" fmla="*/ 1036320 w 1653812"/>
              <a:gd name="connsiteY50" fmla="*/ 1733006 h 2847703"/>
              <a:gd name="connsiteX51" fmla="*/ 1084490 w 1653812"/>
              <a:gd name="connsiteY51" fmla="*/ 1761490 h 2847703"/>
              <a:gd name="connsiteX52" fmla="*/ 1096373 w 1653812"/>
              <a:gd name="connsiteY52" fmla="*/ 1816917 h 2847703"/>
              <a:gd name="connsiteX53" fmla="*/ 1091021 w 1653812"/>
              <a:gd name="connsiteY53" fmla="*/ 1890486 h 2847703"/>
              <a:gd name="connsiteX54" fmla="*/ 872944 w 1653812"/>
              <a:gd name="connsiteY54" fmla="*/ 1948997 h 2847703"/>
              <a:gd name="connsiteX55" fmla="*/ 911316 w 1653812"/>
              <a:gd name="connsiteY55" fmla="*/ 2004695 h 2847703"/>
              <a:gd name="connsiteX56" fmla="*/ 696686 w 1653812"/>
              <a:gd name="connsiteY56" fmla="*/ 2116183 h 2847703"/>
              <a:gd name="connsiteX57" fmla="*/ 618309 w 1653812"/>
              <a:gd name="connsiteY57" fmla="*/ 2185852 h 2847703"/>
              <a:gd name="connsiteX58" fmla="*/ 783772 w 1653812"/>
              <a:gd name="connsiteY58" fmla="*/ 2203269 h 2847703"/>
              <a:gd name="connsiteX59" fmla="*/ 705395 w 1653812"/>
              <a:gd name="connsiteY59" fmla="*/ 2272937 h 2847703"/>
              <a:gd name="connsiteX60" fmla="*/ 583475 w 1653812"/>
              <a:gd name="connsiteY60" fmla="*/ 2342606 h 2847703"/>
              <a:gd name="connsiteX61" fmla="*/ 537573 w 1653812"/>
              <a:gd name="connsiteY61" fmla="*/ 2557327 h 2847703"/>
              <a:gd name="connsiteX62" fmla="*/ 609600 w 1653812"/>
              <a:gd name="connsiteY62" fmla="*/ 2586446 h 2847703"/>
              <a:gd name="connsiteX63" fmla="*/ 445680 w 1653812"/>
              <a:gd name="connsiteY63" fmla="*/ 2785927 h 2847703"/>
              <a:gd name="connsiteX64" fmla="*/ 296092 w 1653812"/>
              <a:gd name="connsiteY64" fmla="*/ 2838995 h 2847703"/>
              <a:gd name="connsiteX65" fmla="*/ 139337 w 1653812"/>
              <a:gd name="connsiteY65" fmla="*/ 2847703 h 2847703"/>
              <a:gd name="connsiteX0" fmla="*/ 139337 w 1625237"/>
              <a:gd name="connsiteY0" fmla="*/ 2847703 h 2847703"/>
              <a:gd name="connsiteX1" fmla="*/ 249363 w 1625237"/>
              <a:gd name="connsiteY1" fmla="*/ 2639786 h 2847703"/>
              <a:gd name="connsiteX2" fmla="*/ 278675 w 1625237"/>
              <a:gd name="connsiteY2" fmla="*/ 2464526 h 2847703"/>
              <a:gd name="connsiteX3" fmla="*/ 418012 w 1625237"/>
              <a:gd name="connsiteY3" fmla="*/ 2447109 h 2847703"/>
              <a:gd name="connsiteX4" fmla="*/ 452846 w 1625237"/>
              <a:gd name="connsiteY4" fmla="*/ 2351315 h 2847703"/>
              <a:gd name="connsiteX5" fmla="*/ 235132 w 1625237"/>
              <a:gd name="connsiteY5" fmla="*/ 2438400 h 2847703"/>
              <a:gd name="connsiteX6" fmla="*/ 269966 w 1625237"/>
              <a:gd name="connsiteY6" fmla="*/ 2255520 h 2847703"/>
              <a:gd name="connsiteX7" fmla="*/ 278675 w 1625237"/>
              <a:gd name="connsiteY7" fmla="*/ 2177143 h 2847703"/>
              <a:gd name="connsiteX8" fmla="*/ 182880 w 1625237"/>
              <a:gd name="connsiteY8" fmla="*/ 2133600 h 2847703"/>
              <a:gd name="connsiteX9" fmla="*/ 158387 w 1625237"/>
              <a:gd name="connsiteY9" fmla="*/ 1947636 h 2847703"/>
              <a:gd name="connsiteX10" fmla="*/ 73842 w 1625237"/>
              <a:gd name="connsiteY10" fmla="*/ 1876335 h 2847703"/>
              <a:gd name="connsiteX11" fmla="*/ 49621 w 1625237"/>
              <a:gd name="connsiteY11" fmla="*/ 1792242 h 2847703"/>
              <a:gd name="connsiteX12" fmla="*/ 94434 w 1625237"/>
              <a:gd name="connsiteY12" fmla="*/ 1707606 h 2847703"/>
              <a:gd name="connsiteX13" fmla="*/ 145687 w 1625237"/>
              <a:gd name="connsiteY13" fmla="*/ 1662430 h 2847703"/>
              <a:gd name="connsiteX14" fmla="*/ 182880 w 1625237"/>
              <a:gd name="connsiteY14" fmla="*/ 1575345 h 2847703"/>
              <a:gd name="connsiteX15" fmla="*/ 182880 w 1625237"/>
              <a:gd name="connsiteY15" fmla="*/ 1463040 h 2847703"/>
              <a:gd name="connsiteX16" fmla="*/ 104503 w 1625237"/>
              <a:gd name="connsiteY16" fmla="*/ 1393372 h 2847703"/>
              <a:gd name="connsiteX17" fmla="*/ 0 w 1625237"/>
              <a:gd name="connsiteY17" fmla="*/ 1358538 h 2847703"/>
              <a:gd name="connsiteX18" fmla="*/ 87086 w 1625237"/>
              <a:gd name="connsiteY18" fmla="*/ 1306286 h 2847703"/>
              <a:gd name="connsiteX19" fmla="*/ 60960 w 1625237"/>
              <a:gd name="connsiteY19" fmla="*/ 1149532 h 2847703"/>
              <a:gd name="connsiteX20" fmla="*/ 113212 w 1625237"/>
              <a:gd name="connsiteY20" fmla="*/ 1027612 h 2847703"/>
              <a:gd name="connsiteX21" fmla="*/ 339635 w 1625237"/>
              <a:gd name="connsiteY21" fmla="*/ 801189 h 2847703"/>
              <a:gd name="connsiteX22" fmla="*/ 452846 w 1625237"/>
              <a:gd name="connsiteY22" fmla="*/ 635726 h 2847703"/>
              <a:gd name="connsiteX23" fmla="*/ 583475 w 1625237"/>
              <a:gd name="connsiteY23" fmla="*/ 348343 h 2847703"/>
              <a:gd name="connsiteX24" fmla="*/ 809897 w 1625237"/>
              <a:gd name="connsiteY24" fmla="*/ 217715 h 2847703"/>
              <a:gd name="connsiteX25" fmla="*/ 870857 w 1625237"/>
              <a:gd name="connsiteY25" fmla="*/ 130629 h 2847703"/>
              <a:gd name="connsiteX26" fmla="*/ 984069 w 1625237"/>
              <a:gd name="connsiteY26" fmla="*/ 26126 h 2847703"/>
              <a:gd name="connsiteX27" fmla="*/ 1079863 w 1625237"/>
              <a:gd name="connsiteY27" fmla="*/ 26126 h 2847703"/>
              <a:gd name="connsiteX28" fmla="*/ 1123406 w 1625237"/>
              <a:gd name="connsiteY28" fmla="*/ 130629 h 2847703"/>
              <a:gd name="connsiteX29" fmla="*/ 1140823 w 1625237"/>
              <a:gd name="connsiteY29" fmla="*/ 269966 h 2847703"/>
              <a:gd name="connsiteX30" fmla="*/ 1175657 w 1625237"/>
              <a:gd name="connsiteY30" fmla="*/ 148046 h 2847703"/>
              <a:gd name="connsiteX31" fmla="*/ 1227909 w 1625237"/>
              <a:gd name="connsiteY31" fmla="*/ 43543 h 2847703"/>
              <a:gd name="connsiteX32" fmla="*/ 1375955 w 1625237"/>
              <a:gd name="connsiteY32" fmla="*/ 0 h 2847703"/>
              <a:gd name="connsiteX33" fmla="*/ 1480457 w 1625237"/>
              <a:gd name="connsiteY33" fmla="*/ 34835 h 2847703"/>
              <a:gd name="connsiteX34" fmla="*/ 1625237 w 1625237"/>
              <a:gd name="connsiteY34" fmla="*/ 244747 h 2847703"/>
              <a:gd name="connsiteX35" fmla="*/ 1557464 w 1625237"/>
              <a:gd name="connsiteY35" fmla="*/ 404585 h 2847703"/>
              <a:gd name="connsiteX36" fmla="*/ 1438185 w 1625237"/>
              <a:gd name="connsiteY36" fmla="*/ 409394 h 2847703"/>
              <a:gd name="connsiteX37" fmla="*/ 1401717 w 1625237"/>
              <a:gd name="connsiteY37" fmla="*/ 589915 h 2847703"/>
              <a:gd name="connsiteX38" fmla="*/ 1254035 w 1625237"/>
              <a:gd name="connsiteY38" fmla="*/ 653143 h 2847703"/>
              <a:gd name="connsiteX39" fmla="*/ 1193075 w 1625237"/>
              <a:gd name="connsiteY39" fmla="*/ 548640 h 2847703"/>
              <a:gd name="connsiteX40" fmla="*/ 1169942 w 1625237"/>
              <a:gd name="connsiteY40" fmla="*/ 729978 h 2847703"/>
              <a:gd name="connsiteX41" fmla="*/ 1121773 w 1625237"/>
              <a:gd name="connsiteY41" fmla="*/ 903515 h 2847703"/>
              <a:gd name="connsiteX42" fmla="*/ 1208950 w 1625237"/>
              <a:gd name="connsiteY42" fmla="*/ 941977 h 2847703"/>
              <a:gd name="connsiteX43" fmla="*/ 1158240 w 1625237"/>
              <a:gd name="connsiteY43" fmla="*/ 1166949 h 2847703"/>
              <a:gd name="connsiteX44" fmla="*/ 1190625 w 1625237"/>
              <a:gd name="connsiteY44" fmla="*/ 1281521 h 2847703"/>
              <a:gd name="connsiteX45" fmla="*/ 1306286 w 1625237"/>
              <a:gd name="connsiteY45" fmla="*/ 1314995 h 2847703"/>
              <a:gd name="connsiteX46" fmla="*/ 1506583 w 1625237"/>
              <a:gd name="connsiteY46" fmla="*/ 1297577 h 2847703"/>
              <a:gd name="connsiteX47" fmla="*/ 1497875 w 1625237"/>
              <a:gd name="connsiteY47" fmla="*/ 1384663 h 2847703"/>
              <a:gd name="connsiteX48" fmla="*/ 1332412 w 1625237"/>
              <a:gd name="connsiteY48" fmla="*/ 1541417 h 2847703"/>
              <a:gd name="connsiteX49" fmla="*/ 1105989 w 1625237"/>
              <a:gd name="connsiteY49" fmla="*/ 1550126 h 2847703"/>
              <a:gd name="connsiteX50" fmla="*/ 1036320 w 1625237"/>
              <a:gd name="connsiteY50" fmla="*/ 1733006 h 2847703"/>
              <a:gd name="connsiteX51" fmla="*/ 1084490 w 1625237"/>
              <a:gd name="connsiteY51" fmla="*/ 1761490 h 2847703"/>
              <a:gd name="connsiteX52" fmla="*/ 1096373 w 1625237"/>
              <a:gd name="connsiteY52" fmla="*/ 1816917 h 2847703"/>
              <a:gd name="connsiteX53" fmla="*/ 1091021 w 1625237"/>
              <a:gd name="connsiteY53" fmla="*/ 1890486 h 2847703"/>
              <a:gd name="connsiteX54" fmla="*/ 872944 w 1625237"/>
              <a:gd name="connsiteY54" fmla="*/ 1948997 h 2847703"/>
              <a:gd name="connsiteX55" fmla="*/ 911316 w 1625237"/>
              <a:gd name="connsiteY55" fmla="*/ 2004695 h 2847703"/>
              <a:gd name="connsiteX56" fmla="*/ 696686 w 1625237"/>
              <a:gd name="connsiteY56" fmla="*/ 2116183 h 2847703"/>
              <a:gd name="connsiteX57" fmla="*/ 618309 w 1625237"/>
              <a:gd name="connsiteY57" fmla="*/ 2185852 h 2847703"/>
              <a:gd name="connsiteX58" fmla="*/ 783772 w 1625237"/>
              <a:gd name="connsiteY58" fmla="*/ 2203269 h 2847703"/>
              <a:gd name="connsiteX59" fmla="*/ 705395 w 1625237"/>
              <a:gd name="connsiteY59" fmla="*/ 2272937 h 2847703"/>
              <a:gd name="connsiteX60" fmla="*/ 583475 w 1625237"/>
              <a:gd name="connsiteY60" fmla="*/ 2342606 h 2847703"/>
              <a:gd name="connsiteX61" fmla="*/ 537573 w 1625237"/>
              <a:gd name="connsiteY61" fmla="*/ 2557327 h 2847703"/>
              <a:gd name="connsiteX62" fmla="*/ 609600 w 1625237"/>
              <a:gd name="connsiteY62" fmla="*/ 2586446 h 2847703"/>
              <a:gd name="connsiteX63" fmla="*/ 445680 w 1625237"/>
              <a:gd name="connsiteY63" fmla="*/ 2785927 h 2847703"/>
              <a:gd name="connsiteX64" fmla="*/ 296092 w 1625237"/>
              <a:gd name="connsiteY64" fmla="*/ 2838995 h 2847703"/>
              <a:gd name="connsiteX65" fmla="*/ 139337 w 1625237"/>
              <a:gd name="connsiteY65" fmla="*/ 2847703 h 2847703"/>
              <a:gd name="connsiteX0" fmla="*/ 139337 w 1625237"/>
              <a:gd name="connsiteY0" fmla="*/ 2847703 h 2847703"/>
              <a:gd name="connsiteX1" fmla="*/ 249363 w 1625237"/>
              <a:gd name="connsiteY1" fmla="*/ 2639786 h 2847703"/>
              <a:gd name="connsiteX2" fmla="*/ 278675 w 1625237"/>
              <a:gd name="connsiteY2" fmla="*/ 2464526 h 2847703"/>
              <a:gd name="connsiteX3" fmla="*/ 418012 w 1625237"/>
              <a:gd name="connsiteY3" fmla="*/ 2447109 h 2847703"/>
              <a:gd name="connsiteX4" fmla="*/ 452846 w 1625237"/>
              <a:gd name="connsiteY4" fmla="*/ 2351315 h 2847703"/>
              <a:gd name="connsiteX5" fmla="*/ 235132 w 1625237"/>
              <a:gd name="connsiteY5" fmla="*/ 2438400 h 2847703"/>
              <a:gd name="connsiteX6" fmla="*/ 269966 w 1625237"/>
              <a:gd name="connsiteY6" fmla="*/ 2255520 h 2847703"/>
              <a:gd name="connsiteX7" fmla="*/ 278675 w 1625237"/>
              <a:gd name="connsiteY7" fmla="*/ 2177143 h 2847703"/>
              <a:gd name="connsiteX8" fmla="*/ 182880 w 1625237"/>
              <a:gd name="connsiteY8" fmla="*/ 2133600 h 2847703"/>
              <a:gd name="connsiteX9" fmla="*/ 158387 w 1625237"/>
              <a:gd name="connsiteY9" fmla="*/ 1947636 h 2847703"/>
              <a:gd name="connsiteX10" fmla="*/ 73842 w 1625237"/>
              <a:gd name="connsiteY10" fmla="*/ 1876335 h 2847703"/>
              <a:gd name="connsiteX11" fmla="*/ 49621 w 1625237"/>
              <a:gd name="connsiteY11" fmla="*/ 1792242 h 2847703"/>
              <a:gd name="connsiteX12" fmla="*/ 94434 w 1625237"/>
              <a:gd name="connsiteY12" fmla="*/ 1707606 h 2847703"/>
              <a:gd name="connsiteX13" fmla="*/ 145687 w 1625237"/>
              <a:gd name="connsiteY13" fmla="*/ 1662430 h 2847703"/>
              <a:gd name="connsiteX14" fmla="*/ 182880 w 1625237"/>
              <a:gd name="connsiteY14" fmla="*/ 1575345 h 2847703"/>
              <a:gd name="connsiteX15" fmla="*/ 182880 w 1625237"/>
              <a:gd name="connsiteY15" fmla="*/ 1463040 h 2847703"/>
              <a:gd name="connsiteX16" fmla="*/ 104503 w 1625237"/>
              <a:gd name="connsiteY16" fmla="*/ 1393372 h 2847703"/>
              <a:gd name="connsiteX17" fmla="*/ 0 w 1625237"/>
              <a:gd name="connsiteY17" fmla="*/ 1358538 h 2847703"/>
              <a:gd name="connsiteX18" fmla="*/ 87086 w 1625237"/>
              <a:gd name="connsiteY18" fmla="*/ 1306286 h 2847703"/>
              <a:gd name="connsiteX19" fmla="*/ 60960 w 1625237"/>
              <a:gd name="connsiteY19" fmla="*/ 1149532 h 2847703"/>
              <a:gd name="connsiteX20" fmla="*/ 113212 w 1625237"/>
              <a:gd name="connsiteY20" fmla="*/ 1027612 h 2847703"/>
              <a:gd name="connsiteX21" fmla="*/ 339635 w 1625237"/>
              <a:gd name="connsiteY21" fmla="*/ 801189 h 2847703"/>
              <a:gd name="connsiteX22" fmla="*/ 452846 w 1625237"/>
              <a:gd name="connsiteY22" fmla="*/ 635726 h 2847703"/>
              <a:gd name="connsiteX23" fmla="*/ 583475 w 1625237"/>
              <a:gd name="connsiteY23" fmla="*/ 348343 h 2847703"/>
              <a:gd name="connsiteX24" fmla="*/ 809897 w 1625237"/>
              <a:gd name="connsiteY24" fmla="*/ 217715 h 2847703"/>
              <a:gd name="connsiteX25" fmla="*/ 870857 w 1625237"/>
              <a:gd name="connsiteY25" fmla="*/ 130629 h 2847703"/>
              <a:gd name="connsiteX26" fmla="*/ 984069 w 1625237"/>
              <a:gd name="connsiteY26" fmla="*/ 26126 h 2847703"/>
              <a:gd name="connsiteX27" fmla="*/ 1079863 w 1625237"/>
              <a:gd name="connsiteY27" fmla="*/ 26126 h 2847703"/>
              <a:gd name="connsiteX28" fmla="*/ 1123406 w 1625237"/>
              <a:gd name="connsiteY28" fmla="*/ 130629 h 2847703"/>
              <a:gd name="connsiteX29" fmla="*/ 1140823 w 1625237"/>
              <a:gd name="connsiteY29" fmla="*/ 269966 h 2847703"/>
              <a:gd name="connsiteX30" fmla="*/ 1175657 w 1625237"/>
              <a:gd name="connsiteY30" fmla="*/ 148046 h 2847703"/>
              <a:gd name="connsiteX31" fmla="*/ 1227909 w 1625237"/>
              <a:gd name="connsiteY31" fmla="*/ 43543 h 2847703"/>
              <a:gd name="connsiteX32" fmla="*/ 1375955 w 1625237"/>
              <a:gd name="connsiteY32" fmla="*/ 0 h 2847703"/>
              <a:gd name="connsiteX33" fmla="*/ 1451882 w 1625237"/>
              <a:gd name="connsiteY33" fmla="*/ 3085 h 2847703"/>
              <a:gd name="connsiteX34" fmla="*/ 1625237 w 1625237"/>
              <a:gd name="connsiteY34" fmla="*/ 244747 h 2847703"/>
              <a:gd name="connsiteX35" fmla="*/ 1557464 w 1625237"/>
              <a:gd name="connsiteY35" fmla="*/ 404585 h 2847703"/>
              <a:gd name="connsiteX36" fmla="*/ 1438185 w 1625237"/>
              <a:gd name="connsiteY36" fmla="*/ 409394 h 2847703"/>
              <a:gd name="connsiteX37" fmla="*/ 1401717 w 1625237"/>
              <a:gd name="connsiteY37" fmla="*/ 589915 h 2847703"/>
              <a:gd name="connsiteX38" fmla="*/ 1254035 w 1625237"/>
              <a:gd name="connsiteY38" fmla="*/ 653143 h 2847703"/>
              <a:gd name="connsiteX39" fmla="*/ 1193075 w 1625237"/>
              <a:gd name="connsiteY39" fmla="*/ 548640 h 2847703"/>
              <a:gd name="connsiteX40" fmla="*/ 1169942 w 1625237"/>
              <a:gd name="connsiteY40" fmla="*/ 729978 h 2847703"/>
              <a:gd name="connsiteX41" fmla="*/ 1121773 w 1625237"/>
              <a:gd name="connsiteY41" fmla="*/ 903515 h 2847703"/>
              <a:gd name="connsiteX42" fmla="*/ 1208950 w 1625237"/>
              <a:gd name="connsiteY42" fmla="*/ 941977 h 2847703"/>
              <a:gd name="connsiteX43" fmla="*/ 1158240 w 1625237"/>
              <a:gd name="connsiteY43" fmla="*/ 1166949 h 2847703"/>
              <a:gd name="connsiteX44" fmla="*/ 1190625 w 1625237"/>
              <a:gd name="connsiteY44" fmla="*/ 1281521 h 2847703"/>
              <a:gd name="connsiteX45" fmla="*/ 1306286 w 1625237"/>
              <a:gd name="connsiteY45" fmla="*/ 1314995 h 2847703"/>
              <a:gd name="connsiteX46" fmla="*/ 1506583 w 1625237"/>
              <a:gd name="connsiteY46" fmla="*/ 1297577 h 2847703"/>
              <a:gd name="connsiteX47" fmla="*/ 1497875 w 1625237"/>
              <a:gd name="connsiteY47" fmla="*/ 1384663 h 2847703"/>
              <a:gd name="connsiteX48" fmla="*/ 1332412 w 1625237"/>
              <a:gd name="connsiteY48" fmla="*/ 1541417 h 2847703"/>
              <a:gd name="connsiteX49" fmla="*/ 1105989 w 1625237"/>
              <a:gd name="connsiteY49" fmla="*/ 1550126 h 2847703"/>
              <a:gd name="connsiteX50" fmla="*/ 1036320 w 1625237"/>
              <a:gd name="connsiteY50" fmla="*/ 1733006 h 2847703"/>
              <a:gd name="connsiteX51" fmla="*/ 1084490 w 1625237"/>
              <a:gd name="connsiteY51" fmla="*/ 1761490 h 2847703"/>
              <a:gd name="connsiteX52" fmla="*/ 1096373 w 1625237"/>
              <a:gd name="connsiteY52" fmla="*/ 1816917 h 2847703"/>
              <a:gd name="connsiteX53" fmla="*/ 1091021 w 1625237"/>
              <a:gd name="connsiteY53" fmla="*/ 1890486 h 2847703"/>
              <a:gd name="connsiteX54" fmla="*/ 872944 w 1625237"/>
              <a:gd name="connsiteY54" fmla="*/ 1948997 h 2847703"/>
              <a:gd name="connsiteX55" fmla="*/ 911316 w 1625237"/>
              <a:gd name="connsiteY55" fmla="*/ 2004695 h 2847703"/>
              <a:gd name="connsiteX56" fmla="*/ 696686 w 1625237"/>
              <a:gd name="connsiteY56" fmla="*/ 2116183 h 2847703"/>
              <a:gd name="connsiteX57" fmla="*/ 618309 w 1625237"/>
              <a:gd name="connsiteY57" fmla="*/ 2185852 h 2847703"/>
              <a:gd name="connsiteX58" fmla="*/ 783772 w 1625237"/>
              <a:gd name="connsiteY58" fmla="*/ 2203269 h 2847703"/>
              <a:gd name="connsiteX59" fmla="*/ 705395 w 1625237"/>
              <a:gd name="connsiteY59" fmla="*/ 2272937 h 2847703"/>
              <a:gd name="connsiteX60" fmla="*/ 583475 w 1625237"/>
              <a:gd name="connsiteY60" fmla="*/ 2342606 h 2847703"/>
              <a:gd name="connsiteX61" fmla="*/ 537573 w 1625237"/>
              <a:gd name="connsiteY61" fmla="*/ 2557327 h 2847703"/>
              <a:gd name="connsiteX62" fmla="*/ 609600 w 1625237"/>
              <a:gd name="connsiteY62" fmla="*/ 2586446 h 2847703"/>
              <a:gd name="connsiteX63" fmla="*/ 445680 w 1625237"/>
              <a:gd name="connsiteY63" fmla="*/ 2785927 h 2847703"/>
              <a:gd name="connsiteX64" fmla="*/ 296092 w 1625237"/>
              <a:gd name="connsiteY64" fmla="*/ 2838995 h 2847703"/>
              <a:gd name="connsiteX65" fmla="*/ 139337 w 1625237"/>
              <a:gd name="connsiteY65" fmla="*/ 2847703 h 2847703"/>
              <a:gd name="connsiteX0" fmla="*/ 139337 w 1625237"/>
              <a:gd name="connsiteY0" fmla="*/ 2858135 h 2858135"/>
              <a:gd name="connsiteX1" fmla="*/ 249363 w 1625237"/>
              <a:gd name="connsiteY1" fmla="*/ 2650218 h 2858135"/>
              <a:gd name="connsiteX2" fmla="*/ 278675 w 1625237"/>
              <a:gd name="connsiteY2" fmla="*/ 2474958 h 2858135"/>
              <a:gd name="connsiteX3" fmla="*/ 418012 w 1625237"/>
              <a:gd name="connsiteY3" fmla="*/ 2457541 h 2858135"/>
              <a:gd name="connsiteX4" fmla="*/ 452846 w 1625237"/>
              <a:gd name="connsiteY4" fmla="*/ 2361747 h 2858135"/>
              <a:gd name="connsiteX5" fmla="*/ 235132 w 1625237"/>
              <a:gd name="connsiteY5" fmla="*/ 2448832 h 2858135"/>
              <a:gd name="connsiteX6" fmla="*/ 269966 w 1625237"/>
              <a:gd name="connsiteY6" fmla="*/ 2265952 h 2858135"/>
              <a:gd name="connsiteX7" fmla="*/ 278675 w 1625237"/>
              <a:gd name="connsiteY7" fmla="*/ 2187575 h 2858135"/>
              <a:gd name="connsiteX8" fmla="*/ 182880 w 1625237"/>
              <a:gd name="connsiteY8" fmla="*/ 2144032 h 2858135"/>
              <a:gd name="connsiteX9" fmla="*/ 158387 w 1625237"/>
              <a:gd name="connsiteY9" fmla="*/ 1958068 h 2858135"/>
              <a:gd name="connsiteX10" fmla="*/ 73842 w 1625237"/>
              <a:gd name="connsiteY10" fmla="*/ 1886767 h 2858135"/>
              <a:gd name="connsiteX11" fmla="*/ 49621 w 1625237"/>
              <a:gd name="connsiteY11" fmla="*/ 1802674 h 2858135"/>
              <a:gd name="connsiteX12" fmla="*/ 94434 w 1625237"/>
              <a:gd name="connsiteY12" fmla="*/ 1718038 h 2858135"/>
              <a:gd name="connsiteX13" fmla="*/ 145687 w 1625237"/>
              <a:gd name="connsiteY13" fmla="*/ 1672862 h 2858135"/>
              <a:gd name="connsiteX14" fmla="*/ 182880 w 1625237"/>
              <a:gd name="connsiteY14" fmla="*/ 1585777 h 2858135"/>
              <a:gd name="connsiteX15" fmla="*/ 182880 w 1625237"/>
              <a:gd name="connsiteY15" fmla="*/ 1473472 h 2858135"/>
              <a:gd name="connsiteX16" fmla="*/ 104503 w 1625237"/>
              <a:gd name="connsiteY16" fmla="*/ 1403804 h 2858135"/>
              <a:gd name="connsiteX17" fmla="*/ 0 w 1625237"/>
              <a:gd name="connsiteY17" fmla="*/ 1368970 h 2858135"/>
              <a:gd name="connsiteX18" fmla="*/ 87086 w 1625237"/>
              <a:gd name="connsiteY18" fmla="*/ 1316718 h 2858135"/>
              <a:gd name="connsiteX19" fmla="*/ 60960 w 1625237"/>
              <a:gd name="connsiteY19" fmla="*/ 1159964 h 2858135"/>
              <a:gd name="connsiteX20" fmla="*/ 113212 w 1625237"/>
              <a:gd name="connsiteY20" fmla="*/ 1038044 h 2858135"/>
              <a:gd name="connsiteX21" fmla="*/ 339635 w 1625237"/>
              <a:gd name="connsiteY21" fmla="*/ 811621 h 2858135"/>
              <a:gd name="connsiteX22" fmla="*/ 452846 w 1625237"/>
              <a:gd name="connsiteY22" fmla="*/ 646158 h 2858135"/>
              <a:gd name="connsiteX23" fmla="*/ 583475 w 1625237"/>
              <a:gd name="connsiteY23" fmla="*/ 358775 h 2858135"/>
              <a:gd name="connsiteX24" fmla="*/ 809897 w 1625237"/>
              <a:gd name="connsiteY24" fmla="*/ 228147 h 2858135"/>
              <a:gd name="connsiteX25" fmla="*/ 870857 w 1625237"/>
              <a:gd name="connsiteY25" fmla="*/ 141061 h 2858135"/>
              <a:gd name="connsiteX26" fmla="*/ 984069 w 1625237"/>
              <a:gd name="connsiteY26" fmla="*/ 36558 h 2858135"/>
              <a:gd name="connsiteX27" fmla="*/ 1079863 w 1625237"/>
              <a:gd name="connsiteY27" fmla="*/ 36558 h 2858135"/>
              <a:gd name="connsiteX28" fmla="*/ 1123406 w 1625237"/>
              <a:gd name="connsiteY28" fmla="*/ 141061 h 2858135"/>
              <a:gd name="connsiteX29" fmla="*/ 1140823 w 1625237"/>
              <a:gd name="connsiteY29" fmla="*/ 280398 h 2858135"/>
              <a:gd name="connsiteX30" fmla="*/ 1175657 w 1625237"/>
              <a:gd name="connsiteY30" fmla="*/ 158478 h 2858135"/>
              <a:gd name="connsiteX31" fmla="*/ 1208859 w 1625237"/>
              <a:gd name="connsiteY31" fmla="*/ 0 h 2858135"/>
              <a:gd name="connsiteX32" fmla="*/ 1375955 w 1625237"/>
              <a:gd name="connsiteY32" fmla="*/ 10432 h 2858135"/>
              <a:gd name="connsiteX33" fmla="*/ 1451882 w 1625237"/>
              <a:gd name="connsiteY33" fmla="*/ 13517 h 2858135"/>
              <a:gd name="connsiteX34" fmla="*/ 1625237 w 1625237"/>
              <a:gd name="connsiteY34" fmla="*/ 255179 h 2858135"/>
              <a:gd name="connsiteX35" fmla="*/ 1557464 w 1625237"/>
              <a:gd name="connsiteY35" fmla="*/ 415017 h 2858135"/>
              <a:gd name="connsiteX36" fmla="*/ 1438185 w 1625237"/>
              <a:gd name="connsiteY36" fmla="*/ 419826 h 2858135"/>
              <a:gd name="connsiteX37" fmla="*/ 1401717 w 1625237"/>
              <a:gd name="connsiteY37" fmla="*/ 600347 h 2858135"/>
              <a:gd name="connsiteX38" fmla="*/ 1254035 w 1625237"/>
              <a:gd name="connsiteY38" fmla="*/ 663575 h 2858135"/>
              <a:gd name="connsiteX39" fmla="*/ 1193075 w 1625237"/>
              <a:gd name="connsiteY39" fmla="*/ 559072 h 2858135"/>
              <a:gd name="connsiteX40" fmla="*/ 1169942 w 1625237"/>
              <a:gd name="connsiteY40" fmla="*/ 740410 h 2858135"/>
              <a:gd name="connsiteX41" fmla="*/ 1121773 w 1625237"/>
              <a:gd name="connsiteY41" fmla="*/ 913947 h 2858135"/>
              <a:gd name="connsiteX42" fmla="*/ 1208950 w 1625237"/>
              <a:gd name="connsiteY42" fmla="*/ 952409 h 2858135"/>
              <a:gd name="connsiteX43" fmla="*/ 1158240 w 1625237"/>
              <a:gd name="connsiteY43" fmla="*/ 1177381 h 2858135"/>
              <a:gd name="connsiteX44" fmla="*/ 1190625 w 1625237"/>
              <a:gd name="connsiteY44" fmla="*/ 1291953 h 2858135"/>
              <a:gd name="connsiteX45" fmla="*/ 1306286 w 1625237"/>
              <a:gd name="connsiteY45" fmla="*/ 1325427 h 2858135"/>
              <a:gd name="connsiteX46" fmla="*/ 1506583 w 1625237"/>
              <a:gd name="connsiteY46" fmla="*/ 1308009 h 2858135"/>
              <a:gd name="connsiteX47" fmla="*/ 1497875 w 1625237"/>
              <a:gd name="connsiteY47" fmla="*/ 1395095 h 2858135"/>
              <a:gd name="connsiteX48" fmla="*/ 1332412 w 1625237"/>
              <a:gd name="connsiteY48" fmla="*/ 1551849 h 2858135"/>
              <a:gd name="connsiteX49" fmla="*/ 1105989 w 1625237"/>
              <a:gd name="connsiteY49" fmla="*/ 1560558 h 2858135"/>
              <a:gd name="connsiteX50" fmla="*/ 1036320 w 1625237"/>
              <a:gd name="connsiteY50" fmla="*/ 1743438 h 2858135"/>
              <a:gd name="connsiteX51" fmla="*/ 1084490 w 1625237"/>
              <a:gd name="connsiteY51" fmla="*/ 1771922 h 2858135"/>
              <a:gd name="connsiteX52" fmla="*/ 1096373 w 1625237"/>
              <a:gd name="connsiteY52" fmla="*/ 1827349 h 2858135"/>
              <a:gd name="connsiteX53" fmla="*/ 1091021 w 1625237"/>
              <a:gd name="connsiteY53" fmla="*/ 1900918 h 2858135"/>
              <a:gd name="connsiteX54" fmla="*/ 872944 w 1625237"/>
              <a:gd name="connsiteY54" fmla="*/ 1959429 h 2858135"/>
              <a:gd name="connsiteX55" fmla="*/ 911316 w 1625237"/>
              <a:gd name="connsiteY55" fmla="*/ 2015127 h 2858135"/>
              <a:gd name="connsiteX56" fmla="*/ 696686 w 1625237"/>
              <a:gd name="connsiteY56" fmla="*/ 2126615 h 2858135"/>
              <a:gd name="connsiteX57" fmla="*/ 618309 w 1625237"/>
              <a:gd name="connsiteY57" fmla="*/ 2196284 h 2858135"/>
              <a:gd name="connsiteX58" fmla="*/ 783772 w 1625237"/>
              <a:gd name="connsiteY58" fmla="*/ 2213701 h 2858135"/>
              <a:gd name="connsiteX59" fmla="*/ 705395 w 1625237"/>
              <a:gd name="connsiteY59" fmla="*/ 2283369 h 2858135"/>
              <a:gd name="connsiteX60" fmla="*/ 583475 w 1625237"/>
              <a:gd name="connsiteY60" fmla="*/ 2353038 h 2858135"/>
              <a:gd name="connsiteX61" fmla="*/ 537573 w 1625237"/>
              <a:gd name="connsiteY61" fmla="*/ 2567759 h 2858135"/>
              <a:gd name="connsiteX62" fmla="*/ 609600 w 1625237"/>
              <a:gd name="connsiteY62" fmla="*/ 2596878 h 2858135"/>
              <a:gd name="connsiteX63" fmla="*/ 445680 w 1625237"/>
              <a:gd name="connsiteY63" fmla="*/ 2796359 h 2858135"/>
              <a:gd name="connsiteX64" fmla="*/ 296092 w 1625237"/>
              <a:gd name="connsiteY64" fmla="*/ 2849427 h 2858135"/>
              <a:gd name="connsiteX65" fmla="*/ 139337 w 1625237"/>
              <a:gd name="connsiteY65" fmla="*/ 2858135 h 2858135"/>
              <a:gd name="connsiteX0" fmla="*/ 139337 w 1625237"/>
              <a:gd name="connsiteY0" fmla="*/ 2858135 h 2858135"/>
              <a:gd name="connsiteX1" fmla="*/ 249363 w 1625237"/>
              <a:gd name="connsiteY1" fmla="*/ 2650218 h 2858135"/>
              <a:gd name="connsiteX2" fmla="*/ 278675 w 1625237"/>
              <a:gd name="connsiteY2" fmla="*/ 2474958 h 2858135"/>
              <a:gd name="connsiteX3" fmla="*/ 418012 w 1625237"/>
              <a:gd name="connsiteY3" fmla="*/ 2457541 h 2858135"/>
              <a:gd name="connsiteX4" fmla="*/ 452846 w 1625237"/>
              <a:gd name="connsiteY4" fmla="*/ 2361747 h 2858135"/>
              <a:gd name="connsiteX5" fmla="*/ 235132 w 1625237"/>
              <a:gd name="connsiteY5" fmla="*/ 2448832 h 2858135"/>
              <a:gd name="connsiteX6" fmla="*/ 269966 w 1625237"/>
              <a:gd name="connsiteY6" fmla="*/ 2265952 h 2858135"/>
              <a:gd name="connsiteX7" fmla="*/ 278675 w 1625237"/>
              <a:gd name="connsiteY7" fmla="*/ 2187575 h 2858135"/>
              <a:gd name="connsiteX8" fmla="*/ 182880 w 1625237"/>
              <a:gd name="connsiteY8" fmla="*/ 2144032 h 2858135"/>
              <a:gd name="connsiteX9" fmla="*/ 158387 w 1625237"/>
              <a:gd name="connsiteY9" fmla="*/ 1958068 h 2858135"/>
              <a:gd name="connsiteX10" fmla="*/ 73842 w 1625237"/>
              <a:gd name="connsiteY10" fmla="*/ 1886767 h 2858135"/>
              <a:gd name="connsiteX11" fmla="*/ 49621 w 1625237"/>
              <a:gd name="connsiteY11" fmla="*/ 1802674 h 2858135"/>
              <a:gd name="connsiteX12" fmla="*/ 94434 w 1625237"/>
              <a:gd name="connsiteY12" fmla="*/ 1718038 h 2858135"/>
              <a:gd name="connsiteX13" fmla="*/ 145687 w 1625237"/>
              <a:gd name="connsiteY13" fmla="*/ 1672862 h 2858135"/>
              <a:gd name="connsiteX14" fmla="*/ 182880 w 1625237"/>
              <a:gd name="connsiteY14" fmla="*/ 1585777 h 2858135"/>
              <a:gd name="connsiteX15" fmla="*/ 182880 w 1625237"/>
              <a:gd name="connsiteY15" fmla="*/ 1473472 h 2858135"/>
              <a:gd name="connsiteX16" fmla="*/ 104503 w 1625237"/>
              <a:gd name="connsiteY16" fmla="*/ 1403804 h 2858135"/>
              <a:gd name="connsiteX17" fmla="*/ 0 w 1625237"/>
              <a:gd name="connsiteY17" fmla="*/ 1368970 h 2858135"/>
              <a:gd name="connsiteX18" fmla="*/ 87086 w 1625237"/>
              <a:gd name="connsiteY18" fmla="*/ 1316718 h 2858135"/>
              <a:gd name="connsiteX19" fmla="*/ 60960 w 1625237"/>
              <a:gd name="connsiteY19" fmla="*/ 1159964 h 2858135"/>
              <a:gd name="connsiteX20" fmla="*/ 113212 w 1625237"/>
              <a:gd name="connsiteY20" fmla="*/ 1038044 h 2858135"/>
              <a:gd name="connsiteX21" fmla="*/ 339635 w 1625237"/>
              <a:gd name="connsiteY21" fmla="*/ 811621 h 2858135"/>
              <a:gd name="connsiteX22" fmla="*/ 452846 w 1625237"/>
              <a:gd name="connsiteY22" fmla="*/ 646158 h 2858135"/>
              <a:gd name="connsiteX23" fmla="*/ 583475 w 1625237"/>
              <a:gd name="connsiteY23" fmla="*/ 358775 h 2858135"/>
              <a:gd name="connsiteX24" fmla="*/ 809897 w 1625237"/>
              <a:gd name="connsiteY24" fmla="*/ 228147 h 2858135"/>
              <a:gd name="connsiteX25" fmla="*/ 870857 w 1625237"/>
              <a:gd name="connsiteY25" fmla="*/ 141061 h 2858135"/>
              <a:gd name="connsiteX26" fmla="*/ 984069 w 1625237"/>
              <a:gd name="connsiteY26" fmla="*/ 36558 h 2858135"/>
              <a:gd name="connsiteX27" fmla="*/ 1073513 w 1625237"/>
              <a:gd name="connsiteY27" fmla="*/ 1633 h 2858135"/>
              <a:gd name="connsiteX28" fmla="*/ 1123406 w 1625237"/>
              <a:gd name="connsiteY28" fmla="*/ 141061 h 2858135"/>
              <a:gd name="connsiteX29" fmla="*/ 1140823 w 1625237"/>
              <a:gd name="connsiteY29" fmla="*/ 280398 h 2858135"/>
              <a:gd name="connsiteX30" fmla="*/ 1175657 w 1625237"/>
              <a:gd name="connsiteY30" fmla="*/ 158478 h 2858135"/>
              <a:gd name="connsiteX31" fmla="*/ 1208859 w 1625237"/>
              <a:gd name="connsiteY31" fmla="*/ 0 h 2858135"/>
              <a:gd name="connsiteX32" fmla="*/ 1375955 w 1625237"/>
              <a:gd name="connsiteY32" fmla="*/ 10432 h 2858135"/>
              <a:gd name="connsiteX33" fmla="*/ 1451882 w 1625237"/>
              <a:gd name="connsiteY33" fmla="*/ 13517 h 2858135"/>
              <a:gd name="connsiteX34" fmla="*/ 1625237 w 1625237"/>
              <a:gd name="connsiteY34" fmla="*/ 255179 h 2858135"/>
              <a:gd name="connsiteX35" fmla="*/ 1557464 w 1625237"/>
              <a:gd name="connsiteY35" fmla="*/ 415017 h 2858135"/>
              <a:gd name="connsiteX36" fmla="*/ 1438185 w 1625237"/>
              <a:gd name="connsiteY36" fmla="*/ 419826 h 2858135"/>
              <a:gd name="connsiteX37" fmla="*/ 1401717 w 1625237"/>
              <a:gd name="connsiteY37" fmla="*/ 600347 h 2858135"/>
              <a:gd name="connsiteX38" fmla="*/ 1254035 w 1625237"/>
              <a:gd name="connsiteY38" fmla="*/ 663575 h 2858135"/>
              <a:gd name="connsiteX39" fmla="*/ 1193075 w 1625237"/>
              <a:gd name="connsiteY39" fmla="*/ 559072 h 2858135"/>
              <a:gd name="connsiteX40" fmla="*/ 1169942 w 1625237"/>
              <a:gd name="connsiteY40" fmla="*/ 740410 h 2858135"/>
              <a:gd name="connsiteX41" fmla="*/ 1121773 w 1625237"/>
              <a:gd name="connsiteY41" fmla="*/ 913947 h 2858135"/>
              <a:gd name="connsiteX42" fmla="*/ 1208950 w 1625237"/>
              <a:gd name="connsiteY42" fmla="*/ 952409 h 2858135"/>
              <a:gd name="connsiteX43" fmla="*/ 1158240 w 1625237"/>
              <a:gd name="connsiteY43" fmla="*/ 1177381 h 2858135"/>
              <a:gd name="connsiteX44" fmla="*/ 1190625 w 1625237"/>
              <a:gd name="connsiteY44" fmla="*/ 1291953 h 2858135"/>
              <a:gd name="connsiteX45" fmla="*/ 1306286 w 1625237"/>
              <a:gd name="connsiteY45" fmla="*/ 1325427 h 2858135"/>
              <a:gd name="connsiteX46" fmla="*/ 1506583 w 1625237"/>
              <a:gd name="connsiteY46" fmla="*/ 1308009 h 2858135"/>
              <a:gd name="connsiteX47" fmla="*/ 1497875 w 1625237"/>
              <a:gd name="connsiteY47" fmla="*/ 1395095 h 2858135"/>
              <a:gd name="connsiteX48" fmla="*/ 1332412 w 1625237"/>
              <a:gd name="connsiteY48" fmla="*/ 1551849 h 2858135"/>
              <a:gd name="connsiteX49" fmla="*/ 1105989 w 1625237"/>
              <a:gd name="connsiteY49" fmla="*/ 1560558 h 2858135"/>
              <a:gd name="connsiteX50" fmla="*/ 1036320 w 1625237"/>
              <a:gd name="connsiteY50" fmla="*/ 1743438 h 2858135"/>
              <a:gd name="connsiteX51" fmla="*/ 1084490 w 1625237"/>
              <a:gd name="connsiteY51" fmla="*/ 1771922 h 2858135"/>
              <a:gd name="connsiteX52" fmla="*/ 1096373 w 1625237"/>
              <a:gd name="connsiteY52" fmla="*/ 1827349 h 2858135"/>
              <a:gd name="connsiteX53" fmla="*/ 1091021 w 1625237"/>
              <a:gd name="connsiteY53" fmla="*/ 1900918 h 2858135"/>
              <a:gd name="connsiteX54" fmla="*/ 872944 w 1625237"/>
              <a:gd name="connsiteY54" fmla="*/ 1959429 h 2858135"/>
              <a:gd name="connsiteX55" fmla="*/ 911316 w 1625237"/>
              <a:gd name="connsiteY55" fmla="*/ 2015127 h 2858135"/>
              <a:gd name="connsiteX56" fmla="*/ 696686 w 1625237"/>
              <a:gd name="connsiteY56" fmla="*/ 2126615 h 2858135"/>
              <a:gd name="connsiteX57" fmla="*/ 618309 w 1625237"/>
              <a:gd name="connsiteY57" fmla="*/ 2196284 h 2858135"/>
              <a:gd name="connsiteX58" fmla="*/ 783772 w 1625237"/>
              <a:gd name="connsiteY58" fmla="*/ 2213701 h 2858135"/>
              <a:gd name="connsiteX59" fmla="*/ 705395 w 1625237"/>
              <a:gd name="connsiteY59" fmla="*/ 2283369 h 2858135"/>
              <a:gd name="connsiteX60" fmla="*/ 583475 w 1625237"/>
              <a:gd name="connsiteY60" fmla="*/ 2353038 h 2858135"/>
              <a:gd name="connsiteX61" fmla="*/ 537573 w 1625237"/>
              <a:gd name="connsiteY61" fmla="*/ 2567759 h 2858135"/>
              <a:gd name="connsiteX62" fmla="*/ 609600 w 1625237"/>
              <a:gd name="connsiteY62" fmla="*/ 2596878 h 2858135"/>
              <a:gd name="connsiteX63" fmla="*/ 445680 w 1625237"/>
              <a:gd name="connsiteY63" fmla="*/ 2796359 h 2858135"/>
              <a:gd name="connsiteX64" fmla="*/ 296092 w 1625237"/>
              <a:gd name="connsiteY64" fmla="*/ 2849427 h 2858135"/>
              <a:gd name="connsiteX65" fmla="*/ 139337 w 1625237"/>
              <a:gd name="connsiteY65" fmla="*/ 2858135 h 285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25237" h="2858135">
                <a:moveTo>
                  <a:pt x="139337" y="2858135"/>
                </a:moveTo>
                <a:cubicBezTo>
                  <a:pt x="164371" y="2782479"/>
                  <a:pt x="224329" y="2725874"/>
                  <a:pt x="249363" y="2650218"/>
                </a:cubicBezTo>
                <a:lnTo>
                  <a:pt x="278675" y="2474958"/>
                </a:lnTo>
                <a:lnTo>
                  <a:pt x="418012" y="2457541"/>
                </a:lnTo>
                <a:lnTo>
                  <a:pt x="452846" y="2361747"/>
                </a:lnTo>
                <a:lnTo>
                  <a:pt x="235132" y="2448832"/>
                </a:lnTo>
                <a:lnTo>
                  <a:pt x="269966" y="2265952"/>
                </a:lnTo>
                <a:lnTo>
                  <a:pt x="278675" y="2187575"/>
                </a:lnTo>
                <a:lnTo>
                  <a:pt x="182880" y="2144032"/>
                </a:lnTo>
                <a:lnTo>
                  <a:pt x="158387" y="1958068"/>
                </a:lnTo>
                <a:lnTo>
                  <a:pt x="73842" y="1886767"/>
                </a:lnTo>
                <a:lnTo>
                  <a:pt x="49621" y="1802674"/>
                </a:lnTo>
                <a:lnTo>
                  <a:pt x="94434" y="1718038"/>
                </a:lnTo>
                <a:lnTo>
                  <a:pt x="145687" y="1672862"/>
                </a:lnTo>
                <a:lnTo>
                  <a:pt x="182880" y="1585777"/>
                </a:lnTo>
                <a:lnTo>
                  <a:pt x="182880" y="1473472"/>
                </a:lnTo>
                <a:lnTo>
                  <a:pt x="104503" y="1403804"/>
                </a:lnTo>
                <a:lnTo>
                  <a:pt x="0" y="1368970"/>
                </a:lnTo>
                <a:lnTo>
                  <a:pt x="87086" y="1316718"/>
                </a:lnTo>
                <a:lnTo>
                  <a:pt x="60960" y="1159964"/>
                </a:lnTo>
                <a:lnTo>
                  <a:pt x="113212" y="1038044"/>
                </a:lnTo>
                <a:lnTo>
                  <a:pt x="339635" y="811621"/>
                </a:lnTo>
                <a:lnTo>
                  <a:pt x="452846" y="646158"/>
                </a:lnTo>
                <a:lnTo>
                  <a:pt x="583475" y="358775"/>
                </a:lnTo>
                <a:lnTo>
                  <a:pt x="809897" y="228147"/>
                </a:lnTo>
                <a:lnTo>
                  <a:pt x="870857" y="141061"/>
                </a:lnTo>
                <a:lnTo>
                  <a:pt x="984069" y="36558"/>
                </a:lnTo>
                <a:lnTo>
                  <a:pt x="1073513" y="1633"/>
                </a:lnTo>
                <a:lnTo>
                  <a:pt x="1123406" y="141061"/>
                </a:lnTo>
                <a:lnTo>
                  <a:pt x="1140823" y="280398"/>
                </a:lnTo>
                <a:lnTo>
                  <a:pt x="1175657" y="158478"/>
                </a:lnTo>
                <a:lnTo>
                  <a:pt x="1208859" y="0"/>
                </a:lnTo>
                <a:lnTo>
                  <a:pt x="1375955" y="10432"/>
                </a:lnTo>
                <a:lnTo>
                  <a:pt x="1451882" y="13517"/>
                </a:lnTo>
                <a:lnTo>
                  <a:pt x="1625237" y="255179"/>
                </a:lnTo>
                <a:cubicBezTo>
                  <a:pt x="1587829" y="286233"/>
                  <a:pt x="1594872" y="383963"/>
                  <a:pt x="1557464" y="415017"/>
                </a:cubicBezTo>
                <a:lnTo>
                  <a:pt x="1438185" y="419826"/>
                </a:lnTo>
                <a:lnTo>
                  <a:pt x="1401717" y="600347"/>
                </a:lnTo>
                <a:lnTo>
                  <a:pt x="1254035" y="663575"/>
                </a:lnTo>
                <a:lnTo>
                  <a:pt x="1193075" y="559072"/>
                </a:lnTo>
                <a:lnTo>
                  <a:pt x="1169942" y="740410"/>
                </a:lnTo>
                <a:lnTo>
                  <a:pt x="1121773" y="913947"/>
                </a:lnTo>
                <a:lnTo>
                  <a:pt x="1208950" y="952409"/>
                </a:lnTo>
                <a:lnTo>
                  <a:pt x="1158240" y="1177381"/>
                </a:lnTo>
                <a:lnTo>
                  <a:pt x="1190625" y="1291953"/>
                </a:lnTo>
                <a:lnTo>
                  <a:pt x="1306286" y="1325427"/>
                </a:lnTo>
                <a:lnTo>
                  <a:pt x="1506583" y="1308009"/>
                </a:lnTo>
                <a:lnTo>
                  <a:pt x="1497875" y="1395095"/>
                </a:lnTo>
                <a:lnTo>
                  <a:pt x="1332412" y="1551849"/>
                </a:lnTo>
                <a:lnTo>
                  <a:pt x="1105989" y="1560558"/>
                </a:lnTo>
                <a:lnTo>
                  <a:pt x="1036320" y="1743438"/>
                </a:lnTo>
                <a:lnTo>
                  <a:pt x="1084490" y="1771922"/>
                </a:lnTo>
                <a:lnTo>
                  <a:pt x="1096373" y="1827349"/>
                </a:lnTo>
                <a:lnTo>
                  <a:pt x="1091021" y="1900918"/>
                </a:lnTo>
                <a:lnTo>
                  <a:pt x="872944" y="1959429"/>
                </a:lnTo>
                <a:lnTo>
                  <a:pt x="911316" y="2015127"/>
                </a:lnTo>
                <a:lnTo>
                  <a:pt x="696686" y="2126615"/>
                </a:lnTo>
                <a:lnTo>
                  <a:pt x="618309" y="2196284"/>
                </a:lnTo>
                <a:lnTo>
                  <a:pt x="783772" y="2213701"/>
                </a:lnTo>
                <a:lnTo>
                  <a:pt x="705395" y="2283369"/>
                </a:lnTo>
                <a:lnTo>
                  <a:pt x="583475" y="2353038"/>
                </a:lnTo>
                <a:lnTo>
                  <a:pt x="537573" y="2567759"/>
                </a:lnTo>
                <a:lnTo>
                  <a:pt x="609600" y="2596878"/>
                </a:lnTo>
                <a:lnTo>
                  <a:pt x="445680" y="2796359"/>
                </a:lnTo>
                <a:lnTo>
                  <a:pt x="296092" y="2849427"/>
                </a:lnTo>
                <a:lnTo>
                  <a:pt x="139337" y="2858135"/>
                </a:lnTo>
                <a:close/>
              </a:path>
            </a:pathLst>
          </a:cu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Frihandsfigur: Form 4">
            <a:extLst>
              <a:ext uri="{FF2B5EF4-FFF2-40B4-BE49-F238E27FC236}">
                <a16:creationId xmlns:a16="http://schemas.microsoft.com/office/drawing/2014/main" id="{E7F185C0-2DB4-B36E-BA0A-A42DC77E5BAF}"/>
              </a:ext>
            </a:extLst>
          </p:cNvPr>
          <p:cNvSpPr>
            <a:spLocks noGrp="1" noRot="1" noMove="1" noResize="1" noEditPoints="1" noAdjustHandles="1" noChangeArrowheads="1" noChangeShapeType="1"/>
          </p:cNvSpPr>
          <p:nvPr/>
        </p:nvSpPr>
        <p:spPr>
          <a:xfrm>
            <a:off x="1506583" y="914400"/>
            <a:ext cx="6078583" cy="5172891"/>
          </a:xfrm>
          <a:custGeom>
            <a:avLst/>
            <a:gdLst>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750423 w 6078583"/>
              <a:gd name="connsiteY90" fmla="*/ 792480 h 5172891"/>
              <a:gd name="connsiteX91" fmla="*/ 1950720 w 6078583"/>
              <a:gd name="connsiteY91" fmla="*/ 1036320 h 5172891"/>
              <a:gd name="connsiteX92" fmla="*/ 2011680 w 6078583"/>
              <a:gd name="connsiteY92" fmla="*/ 870857 h 5172891"/>
              <a:gd name="connsiteX93" fmla="*/ 2116183 w 6078583"/>
              <a:gd name="connsiteY93" fmla="*/ 583474 h 5172891"/>
              <a:gd name="connsiteX94" fmla="*/ 2325188 w 6078583"/>
              <a:gd name="connsiteY94" fmla="*/ 409303 h 5172891"/>
              <a:gd name="connsiteX95" fmla="*/ 2481943 w 6078583"/>
              <a:gd name="connsiteY95" fmla="*/ 139337 h 5172891"/>
              <a:gd name="connsiteX96" fmla="*/ 2830286 w 6078583"/>
              <a:gd name="connsiteY96" fmla="*/ 139337 h 5172891"/>
              <a:gd name="connsiteX97" fmla="*/ 2891246 w 6078583"/>
              <a:gd name="connsiteY97" fmla="*/ 200297 h 5172891"/>
              <a:gd name="connsiteX98" fmla="*/ 3013166 w 6078583"/>
              <a:gd name="connsiteY98" fmla="*/ 226423 h 5172891"/>
              <a:gd name="connsiteX99" fmla="*/ 3091543 w 6078583"/>
              <a:gd name="connsiteY99" fmla="*/ 69669 h 5172891"/>
              <a:gd name="connsiteX100" fmla="*/ 3143794 w 6078583"/>
              <a:gd name="connsiteY100" fmla="*/ 17417 h 5172891"/>
              <a:gd name="connsiteX101" fmla="*/ 3326674 w 6078583"/>
              <a:gd name="connsiteY101" fmla="*/ 452846 h 5172891"/>
              <a:gd name="connsiteX102" fmla="*/ 3196046 w 6078583"/>
              <a:gd name="connsiteY102" fmla="*/ 505097 h 5172891"/>
              <a:gd name="connsiteX103" fmla="*/ 3178628 w 6078583"/>
              <a:gd name="connsiteY103" fmla="*/ 731520 h 5172891"/>
              <a:gd name="connsiteX104" fmla="*/ 3335383 w 6078583"/>
              <a:gd name="connsiteY104" fmla="*/ 1053737 h 5172891"/>
              <a:gd name="connsiteX105" fmla="*/ 3405051 w 6078583"/>
              <a:gd name="connsiteY105" fmla="*/ 1262743 h 5172891"/>
              <a:gd name="connsiteX106" fmla="*/ 3814354 w 6078583"/>
              <a:gd name="connsiteY106" fmla="*/ 1254034 h 5172891"/>
              <a:gd name="connsiteX107" fmla="*/ 4032068 w 6078583"/>
              <a:gd name="connsiteY107" fmla="*/ 1114697 h 5172891"/>
              <a:gd name="connsiteX108" fmla="*/ 4197531 w 6078583"/>
              <a:gd name="connsiteY108"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750423 w 6078583"/>
              <a:gd name="connsiteY90" fmla="*/ 792480 h 5172891"/>
              <a:gd name="connsiteX91" fmla="*/ 1800497 w 6078583"/>
              <a:gd name="connsiteY91" fmla="*/ 1074420 h 5172891"/>
              <a:gd name="connsiteX92" fmla="*/ 1950720 w 6078583"/>
              <a:gd name="connsiteY92" fmla="*/ 103632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803763 w 6078583"/>
              <a:gd name="connsiteY90" fmla="*/ 807720 h 5172891"/>
              <a:gd name="connsiteX91" fmla="*/ 1800497 w 6078583"/>
              <a:gd name="connsiteY91" fmla="*/ 1074420 h 5172891"/>
              <a:gd name="connsiteX92" fmla="*/ 1950720 w 6078583"/>
              <a:gd name="connsiteY92" fmla="*/ 103632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803763 w 6078583"/>
              <a:gd name="connsiteY90" fmla="*/ 807720 h 5172891"/>
              <a:gd name="connsiteX91" fmla="*/ 1823357 w 6078583"/>
              <a:gd name="connsiteY91" fmla="*/ 1074420 h 5172891"/>
              <a:gd name="connsiteX92" fmla="*/ 1950720 w 6078583"/>
              <a:gd name="connsiteY92" fmla="*/ 103632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803763 w 6078583"/>
              <a:gd name="connsiteY90" fmla="*/ 807720 h 5172891"/>
              <a:gd name="connsiteX91" fmla="*/ 1823357 w 6078583"/>
              <a:gd name="connsiteY91" fmla="*/ 1074420 h 5172891"/>
              <a:gd name="connsiteX92" fmla="*/ 1981200 w 6078583"/>
              <a:gd name="connsiteY92" fmla="*/ 105156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841863 w 6078583"/>
              <a:gd name="connsiteY90" fmla="*/ 800100 h 5172891"/>
              <a:gd name="connsiteX91" fmla="*/ 1823357 w 6078583"/>
              <a:gd name="connsiteY91" fmla="*/ 1074420 h 5172891"/>
              <a:gd name="connsiteX92" fmla="*/ 1981200 w 6078583"/>
              <a:gd name="connsiteY92" fmla="*/ 105156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67840 w 6078583"/>
              <a:gd name="connsiteY89" fmla="*/ 609600 h 5172891"/>
              <a:gd name="connsiteX90" fmla="*/ 1796143 w 6078583"/>
              <a:gd name="connsiteY90" fmla="*/ 792480 h 5172891"/>
              <a:gd name="connsiteX91" fmla="*/ 1823357 w 6078583"/>
              <a:gd name="connsiteY91" fmla="*/ 1074420 h 5172891"/>
              <a:gd name="connsiteX92" fmla="*/ 1981200 w 6078583"/>
              <a:gd name="connsiteY92" fmla="*/ 105156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 name="connsiteX0" fmla="*/ 4197531 w 6078583"/>
              <a:gd name="connsiteY0" fmla="*/ 827314 h 5172891"/>
              <a:gd name="connsiteX1" fmla="*/ 4728754 w 6078583"/>
              <a:gd name="connsiteY1" fmla="*/ 957943 h 5172891"/>
              <a:gd name="connsiteX2" fmla="*/ 4920343 w 6078583"/>
              <a:gd name="connsiteY2" fmla="*/ 766354 h 5172891"/>
              <a:gd name="connsiteX3" fmla="*/ 4850674 w 6078583"/>
              <a:gd name="connsiteY3" fmla="*/ 592183 h 5172891"/>
              <a:gd name="connsiteX4" fmla="*/ 4937760 w 6078583"/>
              <a:gd name="connsiteY4" fmla="*/ 487680 h 5172891"/>
              <a:gd name="connsiteX5" fmla="*/ 4772297 w 6078583"/>
              <a:gd name="connsiteY5" fmla="*/ 339634 h 5172891"/>
              <a:gd name="connsiteX6" fmla="*/ 5024846 w 6078583"/>
              <a:gd name="connsiteY6" fmla="*/ 182880 h 5172891"/>
              <a:gd name="connsiteX7" fmla="*/ 5068388 w 6078583"/>
              <a:gd name="connsiteY7" fmla="*/ 304800 h 5172891"/>
              <a:gd name="connsiteX8" fmla="*/ 5094514 w 6078583"/>
              <a:gd name="connsiteY8" fmla="*/ 130629 h 5172891"/>
              <a:gd name="connsiteX9" fmla="*/ 5303520 w 6078583"/>
              <a:gd name="connsiteY9" fmla="*/ 87086 h 5172891"/>
              <a:gd name="connsiteX10" fmla="*/ 5669280 w 6078583"/>
              <a:gd name="connsiteY10" fmla="*/ 209006 h 5172891"/>
              <a:gd name="connsiteX11" fmla="*/ 5817326 w 6078583"/>
              <a:gd name="connsiteY11" fmla="*/ 444137 h 5172891"/>
              <a:gd name="connsiteX12" fmla="*/ 6017623 w 6078583"/>
              <a:gd name="connsiteY12" fmla="*/ 496389 h 5172891"/>
              <a:gd name="connsiteX13" fmla="*/ 6078583 w 6078583"/>
              <a:gd name="connsiteY13" fmla="*/ 809897 h 5172891"/>
              <a:gd name="connsiteX14" fmla="*/ 5625737 w 6078583"/>
              <a:gd name="connsiteY14" fmla="*/ 740229 h 5172891"/>
              <a:gd name="connsiteX15" fmla="*/ 6035040 w 6078583"/>
              <a:gd name="connsiteY15" fmla="*/ 1245326 h 5172891"/>
              <a:gd name="connsiteX16" fmla="*/ 5826034 w 6078583"/>
              <a:gd name="connsiteY16" fmla="*/ 1393371 h 5172891"/>
              <a:gd name="connsiteX17" fmla="*/ 5869577 w 6078583"/>
              <a:gd name="connsiteY17" fmla="*/ 1663337 h 5172891"/>
              <a:gd name="connsiteX18" fmla="*/ 6008914 w 6078583"/>
              <a:gd name="connsiteY18" fmla="*/ 1959429 h 5172891"/>
              <a:gd name="connsiteX19" fmla="*/ 5826034 w 6078583"/>
              <a:gd name="connsiteY19" fmla="*/ 2168434 h 5172891"/>
              <a:gd name="connsiteX20" fmla="*/ 5756366 w 6078583"/>
              <a:gd name="connsiteY20" fmla="*/ 2290354 h 5172891"/>
              <a:gd name="connsiteX21" fmla="*/ 5590903 w 6078583"/>
              <a:gd name="connsiteY21" fmla="*/ 2412274 h 5172891"/>
              <a:gd name="connsiteX22" fmla="*/ 5669280 w 6078583"/>
              <a:gd name="connsiteY22" fmla="*/ 2499360 h 5172891"/>
              <a:gd name="connsiteX23" fmla="*/ 5590903 w 6078583"/>
              <a:gd name="connsiteY23" fmla="*/ 2743200 h 5172891"/>
              <a:gd name="connsiteX24" fmla="*/ 5773783 w 6078583"/>
              <a:gd name="connsiteY24" fmla="*/ 2978331 h 5172891"/>
              <a:gd name="connsiteX25" fmla="*/ 5556068 w 6078583"/>
              <a:gd name="connsiteY25" fmla="*/ 3352800 h 5172891"/>
              <a:gd name="connsiteX26" fmla="*/ 5451566 w 6078583"/>
              <a:gd name="connsiteY26" fmla="*/ 3735977 h 5172891"/>
              <a:gd name="connsiteX27" fmla="*/ 5529943 w 6078583"/>
              <a:gd name="connsiteY27" fmla="*/ 3718560 h 5172891"/>
              <a:gd name="connsiteX28" fmla="*/ 5634446 w 6078583"/>
              <a:gd name="connsiteY28" fmla="*/ 3788229 h 5172891"/>
              <a:gd name="connsiteX29" fmla="*/ 5547360 w 6078583"/>
              <a:gd name="connsiteY29" fmla="*/ 3823063 h 5172891"/>
              <a:gd name="connsiteX30" fmla="*/ 5477691 w 6078583"/>
              <a:gd name="connsiteY30" fmla="*/ 3770811 h 5172891"/>
              <a:gd name="connsiteX31" fmla="*/ 5460274 w 6078583"/>
              <a:gd name="connsiteY31" fmla="*/ 4171406 h 5172891"/>
              <a:gd name="connsiteX32" fmla="*/ 5251268 w 6078583"/>
              <a:gd name="connsiteY32" fmla="*/ 4206240 h 5172891"/>
              <a:gd name="connsiteX33" fmla="*/ 5172891 w 6078583"/>
              <a:gd name="connsiteY33" fmla="*/ 4502331 h 5172891"/>
              <a:gd name="connsiteX34" fmla="*/ 4920343 w 6078583"/>
              <a:gd name="connsiteY34" fmla="*/ 5050971 h 5172891"/>
              <a:gd name="connsiteX35" fmla="*/ 4807131 w 6078583"/>
              <a:gd name="connsiteY35" fmla="*/ 5172891 h 5172891"/>
              <a:gd name="connsiteX36" fmla="*/ 4737463 w 6078583"/>
              <a:gd name="connsiteY36" fmla="*/ 5111931 h 5172891"/>
              <a:gd name="connsiteX37" fmla="*/ 4554583 w 6078583"/>
              <a:gd name="connsiteY37" fmla="*/ 5085806 h 5172891"/>
              <a:gd name="connsiteX38" fmla="*/ 4293326 w 6078583"/>
              <a:gd name="connsiteY38" fmla="*/ 4763589 h 5172891"/>
              <a:gd name="connsiteX39" fmla="*/ 4049486 w 6078583"/>
              <a:gd name="connsiteY39" fmla="*/ 4580709 h 5172891"/>
              <a:gd name="connsiteX40" fmla="*/ 3988526 w 6078583"/>
              <a:gd name="connsiteY40" fmla="*/ 4711337 h 5172891"/>
              <a:gd name="connsiteX41" fmla="*/ 3779520 w 6078583"/>
              <a:gd name="connsiteY41" fmla="*/ 4572000 h 5172891"/>
              <a:gd name="connsiteX42" fmla="*/ 3683726 w 6078583"/>
              <a:gd name="connsiteY42" fmla="*/ 4711337 h 5172891"/>
              <a:gd name="connsiteX43" fmla="*/ 3553097 w 6078583"/>
              <a:gd name="connsiteY43" fmla="*/ 4606834 h 5172891"/>
              <a:gd name="connsiteX44" fmla="*/ 3457303 w 6078583"/>
              <a:gd name="connsiteY44" fmla="*/ 4781006 h 5172891"/>
              <a:gd name="connsiteX45" fmla="*/ 3239588 w 6078583"/>
              <a:gd name="connsiteY45" fmla="*/ 4676503 h 5172891"/>
              <a:gd name="connsiteX46" fmla="*/ 2960914 w 6078583"/>
              <a:gd name="connsiteY46" fmla="*/ 4902926 h 5172891"/>
              <a:gd name="connsiteX47" fmla="*/ 2560320 w 6078583"/>
              <a:gd name="connsiteY47" fmla="*/ 4833257 h 5172891"/>
              <a:gd name="connsiteX48" fmla="*/ 2473234 w 6078583"/>
              <a:gd name="connsiteY48" fmla="*/ 4667794 h 5172891"/>
              <a:gd name="connsiteX49" fmla="*/ 1854926 w 6078583"/>
              <a:gd name="connsiteY49" fmla="*/ 4537166 h 5172891"/>
              <a:gd name="connsiteX50" fmla="*/ 1689463 w 6078583"/>
              <a:gd name="connsiteY50" fmla="*/ 4432663 h 5172891"/>
              <a:gd name="connsiteX51" fmla="*/ 1506583 w 6078583"/>
              <a:gd name="connsiteY51" fmla="*/ 4493623 h 5172891"/>
              <a:gd name="connsiteX52" fmla="*/ 1506583 w 6078583"/>
              <a:gd name="connsiteY52" fmla="*/ 4589417 h 5172891"/>
              <a:gd name="connsiteX53" fmla="*/ 1053737 w 6078583"/>
              <a:gd name="connsiteY53" fmla="*/ 4659086 h 5172891"/>
              <a:gd name="connsiteX54" fmla="*/ 644434 w 6078583"/>
              <a:gd name="connsiteY54" fmla="*/ 4746171 h 5172891"/>
              <a:gd name="connsiteX55" fmla="*/ 600891 w 6078583"/>
              <a:gd name="connsiteY55" fmla="*/ 4746171 h 5172891"/>
              <a:gd name="connsiteX56" fmla="*/ 539931 w 6078583"/>
              <a:gd name="connsiteY56" fmla="*/ 4572000 h 5172891"/>
              <a:gd name="connsiteX57" fmla="*/ 574766 w 6078583"/>
              <a:gd name="connsiteY57" fmla="*/ 4354286 h 5172891"/>
              <a:gd name="connsiteX58" fmla="*/ 383177 w 6078583"/>
              <a:gd name="connsiteY58" fmla="*/ 3979817 h 5172891"/>
              <a:gd name="connsiteX59" fmla="*/ 296091 w 6078583"/>
              <a:gd name="connsiteY59" fmla="*/ 3561806 h 5172891"/>
              <a:gd name="connsiteX60" fmla="*/ 731520 w 6078583"/>
              <a:gd name="connsiteY60" fmla="*/ 3422469 h 5172891"/>
              <a:gd name="connsiteX61" fmla="*/ 1045028 w 6078583"/>
              <a:gd name="connsiteY61" fmla="*/ 3361509 h 5172891"/>
              <a:gd name="connsiteX62" fmla="*/ 984068 w 6078583"/>
              <a:gd name="connsiteY62" fmla="*/ 3169920 h 5172891"/>
              <a:gd name="connsiteX63" fmla="*/ 862148 w 6078583"/>
              <a:gd name="connsiteY63" fmla="*/ 3100251 h 5172891"/>
              <a:gd name="connsiteX64" fmla="*/ 853440 w 6078583"/>
              <a:gd name="connsiteY64" fmla="*/ 2960914 h 5172891"/>
              <a:gd name="connsiteX65" fmla="*/ 679268 w 6078583"/>
              <a:gd name="connsiteY65" fmla="*/ 2804160 h 5172891"/>
              <a:gd name="connsiteX66" fmla="*/ 409303 w 6078583"/>
              <a:gd name="connsiteY66" fmla="*/ 2795451 h 5172891"/>
              <a:gd name="connsiteX67" fmla="*/ 235131 w 6078583"/>
              <a:gd name="connsiteY67" fmla="*/ 2882537 h 5172891"/>
              <a:gd name="connsiteX68" fmla="*/ 174171 w 6078583"/>
              <a:gd name="connsiteY68" fmla="*/ 3004457 h 5172891"/>
              <a:gd name="connsiteX69" fmla="*/ 113211 w 6078583"/>
              <a:gd name="connsiteY69" fmla="*/ 3013166 h 5172891"/>
              <a:gd name="connsiteX70" fmla="*/ 0 w 6078583"/>
              <a:gd name="connsiteY70" fmla="*/ 2717074 h 5172891"/>
              <a:gd name="connsiteX71" fmla="*/ 235131 w 6078583"/>
              <a:gd name="connsiteY71" fmla="*/ 2516777 h 5172891"/>
              <a:gd name="connsiteX72" fmla="*/ 383177 w 6078583"/>
              <a:gd name="connsiteY72" fmla="*/ 2281646 h 5172891"/>
              <a:gd name="connsiteX73" fmla="*/ 705394 w 6078583"/>
              <a:gd name="connsiteY73" fmla="*/ 2098766 h 5172891"/>
              <a:gd name="connsiteX74" fmla="*/ 949234 w 6078583"/>
              <a:gd name="connsiteY74" fmla="*/ 1767840 h 5172891"/>
              <a:gd name="connsiteX75" fmla="*/ 1071154 w 6078583"/>
              <a:gd name="connsiteY75" fmla="*/ 1654629 h 5172891"/>
              <a:gd name="connsiteX76" fmla="*/ 1001486 w 6078583"/>
              <a:gd name="connsiteY76" fmla="*/ 1471749 h 5172891"/>
              <a:gd name="connsiteX77" fmla="*/ 1097280 w 6078583"/>
              <a:gd name="connsiteY77" fmla="*/ 1358537 h 5172891"/>
              <a:gd name="connsiteX78" fmla="*/ 1166948 w 6078583"/>
              <a:gd name="connsiteY78" fmla="*/ 905691 h 5172891"/>
              <a:gd name="connsiteX79" fmla="*/ 1132114 w 6078583"/>
              <a:gd name="connsiteY79" fmla="*/ 740229 h 5172891"/>
              <a:gd name="connsiteX80" fmla="*/ 1210491 w 6078583"/>
              <a:gd name="connsiteY80" fmla="*/ 635726 h 5172891"/>
              <a:gd name="connsiteX81" fmla="*/ 1132114 w 6078583"/>
              <a:gd name="connsiteY81" fmla="*/ 531223 h 5172891"/>
              <a:gd name="connsiteX82" fmla="*/ 1140823 w 6078583"/>
              <a:gd name="connsiteY82" fmla="*/ 418011 h 5172891"/>
              <a:gd name="connsiteX83" fmla="*/ 1314994 w 6078583"/>
              <a:gd name="connsiteY83" fmla="*/ 243840 h 5172891"/>
              <a:gd name="connsiteX84" fmla="*/ 1558834 w 6078583"/>
              <a:gd name="connsiteY84" fmla="*/ 339634 h 5172891"/>
              <a:gd name="connsiteX85" fmla="*/ 1611086 w 6078583"/>
              <a:gd name="connsiteY85" fmla="*/ 400594 h 5172891"/>
              <a:gd name="connsiteX86" fmla="*/ 1828800 w 6078583"/>
              <a:gd name="connsiteY86" fmla="*/ 69669 h 5172891"/>
              <a:gd name="connsiteX87" fmla="*/ 1994263 w 6078583"/>
              <a:gd name="connsiteY87" fmla="*/ 0 h 5172891"/>
              <a:gd name="connsiteX88" fmla="*/ 1820091 w 6078583"/>
              <a:gd name="connsiteY88" fmla="*/ 418011 h 5172891"/>
              <a:gd name="connsiteX89" fmla="*/ 1706880 w 6078583"/>
              <a:gd name="connsiteY89" fmla="*/ 594360 h 5172891"/>
              <a:gd name="connsiteX90" fmla="*/ 1796143 w 6078583"/>
              <a:gd name="connsiteY90" fmla="*/ 792480 h 5172891"/>
              <a:gd name="connsiteX91" fmla="*/ 1823357 w 6078583"/>
              <a:gd name="connsiteY91" fmla="*/ 1074420 h 5172891"/>
              <a:gd name="connsiteX92" fmla="*/ 1981200 w 6078583"/>
              <a:gd name="connsiteY92" fmla="*/ 1051560 h 5172891"/>
              <a:gd name="connsiteX93" fmla="*/ 2011680 w 6078583"/>
              <a:gd name="connsiteY93" fmla="*/ 870857 h 5172891"/>
              <a:gd name="connsiteX94" fmla="*/ 2116183 w 6078583"/>
              <a:gd name="connsiteY94" fmla="*/ 583474 h 5172891"/>
              <a:gd name="connsiteX95" fmla="*/ 2325188 w 6078583"/>
              <a:gd name="connsiteY95" fmla="*/ 409303 h 5172891"/>
              <a:gd name="connsiteX96" fmla="*/ 2481943 w 6078583"/>
              <a:gd name="connsiteY96" fmla="*/ 139337 h 5172891"/>
              <a:gd name="connsiteX97" fmla="*/ 2830286 w 6078583"/>
              <a:gd name="connsiteY97" fmla="*/ 139337 h 5172891"/>
              <a:gd name="connsiteX98" fmla="*/ 2891246 w 6078583"/>
              <a:gd name="connsiteY98" fmla="*/ 200297 h 5172891"/>
              <a:gd name="connsiteX99" fmla="*/ 3013166 w 6078583"/>
              <a:gd name="connsiteY99" fmla="*/ 226423 h 5172891"/>
              <a:gd name="connsiteX100" fmla="*/ 3091543 w 6078583"/>
              <a:gd name="connsiteY100" fmla="*/ 69669 h 5172891"/>
              <a:gd name="connsiteX101" fmla="*/ 3143794 w 6078583"/>
              <a:gd name="connsiteY101" fmla="*/ 17417 h 5172891"/>
              <a:gd name="connsiteX102" fmla="*/ 3326674 w 6078583"/>
              <a:gd name="connsiteY102" fmla="*/ 452846 h 5172891"/>
              <a:gd name="connsiteX103" fmla="*/ 3196046 w 6078583"/>
              <a:gd name="connsiteY103" fmla="*/ 505097 h 5172891"/>
              <a:gd name="connsiteX104" fmla="*/ 3178628 w 6078583"/>
              <a:gd name="connsiteY104" fmla="*/ 731520 h 5172891"/>
              <a:gd name="connsiteX105" fmla="*/ 3335383 w 6078583"/>
              <a:gd name="connsiteY105" fmla="*/ 1053737 h 5172891"/>
              <a:gd name="connsiteX106" fmla="*/ 3405051 w 6078583"/>
              <a:gd name="connsiteY106" fmla="*/ 1262743 h 5172891"/>
              <a:gd name="connsiteX107" fmla="*/ 3814354 w 6078583"/>
              <a:gd name="connsiteY107" fmla="*/ 1254034 h 5172891"/>
              <a:gd name="connsiteX108" fmla="*/ 4032068 w 6078583"/>
              <a:gd name="connsiteY108" fmla="*/ 1114697 h 5172891"/>
              <a:gd name="connsiteX109" fmla="*/ 4197531 w 6078583"/>
              <a:gd name="connsiteY109" fmla="*/ 827314 h 517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078583" h="5172891">
                <a:moveTo>
                  <a:pt x="4197531" y="827314"/>
                </a:moveTo>
                <a:lnTo>
                  <a:pt x="4728754" y="957943"/>
                </a:lnTo>
                <a:lnTo>
                  <a:pt x="4920343" y="766354"/>
                </a:lnTo>
                <a:lnTo>
                  <a:pt x="4850674" y="592183"/>
                </a:lnTo>
                <a:lnTo>
                  <a:pt x="4937760" y="487680"/>
                </a:lnTo>
                <a:lnTo>
                  <a:pt x="4772297" y="339634"/>
                </a:lnTo>
                <a:lnTo>
                  <a:pt x="5024846" y="182880"/>
                </a:lnTo>
                <a:lnTo>
                  <a:pt x="5068388" y="304800"/>
                </a:lnTo>
                <a:lnTo>
                  <a:pt x="5094514" y="130629"/>
                </a:lnTo>
                <a:lnTo>
                  <a:pt x="5303520" y="87086"/>
                </a:lnTo>
                <a:lnTo>
                  <a:pt x="5669280" y="209006"/>
                </a:lnTo>
                <a:lnTo>
                  <a:pt x="5817326" y="444137"/>
                </a:lnTo>
                <a:lnTo>
                  <a:pt x="6017623" y="496389"/>
                </a:lnTo>
                <a:lnTo>
                  <a:pt x="6078583" y="809897"/>
                </a:lnTo>
                <a:lnTo>
                  <a:pt x="5625737" y="740229"/>
                </a:lnTo>
                <a:lnTo>
                  <a:pt x="6035040" y="1245326"/>
                </a:lnTo>
                <a:lnTo>
                  <a:pt x="5826034" y="1393371"/>
                </a:lnTo>
                <a:lnTo>
                  <a:pt x="5869577" y="1663337"/>
                </a:lnTo>
                <a:lnTo>
                  <a:pt x="6008914" y="1959429"/>
                </a:lnTo>
                <a:lnTo>
                  <a:pt x="5826034" y="2168434"/>
                </a:lnTo>
                <a:lnTo>
                  <a:pt x="5756366" y="2290354"/>
                </a:lnTo>
                <a:lnTo>
                  <a:pt x="5590903" y="2412274"/>
                </a:lnTo>
                <a:lnTo>
                  <a:pt x="5669280" y="2499360"/>
                </a:lnTo>
                <a:lnTo>
                  <a:pt x="5590903" y="2743200"/>
                </a:lnTo>
                <a:lnTo>
                  <a:pt x="5773783" y="2978331"/>
                </a:lnTo>
                <a:lnTo>
                  <a:pt x="5556068" y="3352800"/>
                </a:lnTo>
                <a:lnTo>
                  <a:pt x="5451566" y="3735977"/>
                </a:lnTo>
                <a:lnTo>
                  <a:pt x="5529943" y="3718560"/>
                </a:lnTo>
                <a:lnTo>
                  <a:pt x="5634446" y="3788229"/>
                </a:lnTo>
                <a:lnTo>
                  <a:pt x="5547360" y="3823063"/>
                </a:lnTo>
                <a:lnTo>
                  <a:pt x="5477691" y="3770811"/>
                </a:lnTo>
                <a:lnTo>
                  <a:pt x="5460274" y="4171406"/>
                </a:lnTo>
                <a:lnTo>
                  <a:pt x="5251268" y="4206240"/>
                </a:lnTo>
                <a:lnTo>
                  <a:pt x="5172891" y="4502331"/>
                </a:lnTo>
                <a:lnTo>
                  <a:pt x="4920343" y="5050971"/>
                </a:lnTo>
                <a:lnTo>
                  <a:pt x="4807131" y="5172891"/>
                </a:lnTo>
                <a:lnTo>
                  <a:pt x="4737463" y="5111931"/>
                </a:lnTo>
                <a:lnTo>
                  <a:pt x="4554583" y="5085806"/>
                </a:lnTo>
                <a:lnTo>
                  <a:pt x="4293326" y="4763589"/>
                </a:lnTo>
                <a:lnTo>
                  <a:pt x="4049486" y="4580709"/>
                </a:lnTo>
                <a:lnTo>
                  <a:pt x="3988526" y="4711337"/>
                </a:lnTo>
                <a:lnTo>
                  <a:pt x="3779520" y="4572000"/>
                </a:lnTo>
                <a:lnTo>
                  <a:pt x="3683726" y="4711337"/>
                </a:lnTo>
                <a:lnTo>
                  <a:pt x="3553097" y="4606834"/>
                </a:lnTo>
                <a:lnTo>
                  <a:pt x="3457303" y="4781006"/>
                </a:lnTo>
                <a:lnTo>
                  <a:pt x="3239588" y="4676503"/>
                </a:lnTo>
                <a:lnTo>
                  <a:pt x="2960914" y="4902926"/>
                </a:lnTo>
                <a:lnTo>
                  <a:pt x="2560320" y="4833257"/>
                </a:lnTo>
                <a:lnTo>
                  <a:pt x="2473234" y="4667794"/>
                </a:lnTo>
                <a:lnTo>
                  <a:pt x="1854926" y="4537166"/>
                </a:lnTo>
                <a:lnTo>
                  <a:pt x="1689463" y="4432663"/>
                </a:lnTo>
                <a:lnTo>
                  <a:pt x="1506583" y="4493623"/>
                </a:lnTo>
                <a:lnTo>
                  <a:pt x="1506583" y="4589417"/>
                </a:lnTo>
                <a:lnTo>
                  <a:pt x="1053737" y="4659086"/>
                </a:lnTo>
                <a:lnTo>
                  <a:pt x="644434" y="4746171"/>
                </a:lnTo>
                <a:lnTo>
                  <a:pt x="600891" y="4746171"/>
                </a:lnTo>
                <a:lnTo>
                  <a:pt x="539931" y="4572000"/>
                </a:lnTo>
                <a:lnTo>
                  <a:pt x="574766" y="4354286"/>
                </a:lnTo>
                <a:lnTo>
                  <a:pt x="383177" y="3979817"/>
                </a:lnTo>
                <a:lnTo>
                  <a:pt x="296091" y="3561806"/>
                </a:lnTo>
                <a:lnTo>
                  <a:pt x="731520" y="3422469"/>
                </a:lnTo>
                <a:lnTo>
                  <a:pt x="1045028" y="3361509"/>
                </a:lnTo>
                <a:lnTo>
                  <a:pt x="984068" y="3169920"/>
                </a:lnTo>
                <a:lnTo>
                  <a:pt x="862148" y="3100251"/>
                </a:lnTo>
                <a:lnTo>
                  <a:pt x="853440" y="2960914"/>
                </a:lnTo>
                <a:lnTo>
                  <a:pt x="679268" y="2804160"/>
                </a:lnTo>
                <a:lnTo>
                  <a:pt x="409303" y="2795451"/>
                </a:lnTo>
                <a:lnTo>
                  <a:pt x="235131" y="2882537"/>
                </a:lnTo>
                <a:lnTo>
                  <a:pt x="174171" y="3004457"/>
                </a:lnTo>
                <a:lnTo>
                  <a:pt x="113211" y="3013166"/>
                </a:lnTo>
                <a:lnTo>
                  <a:pt x="0" y="2717074"/>
                </a:lnTo>
                <a:lnTo>
                  <a:pt x="235131" y="2516777"/>
                </a:lnTo>
                <a:lnTo>
                  <a:pt x="383177" y="2281646"/>
                </a:lnTo>
                <a:lnTo>
                  <a:pt x="705394" y="2098766"/>
                </a:lnTo>
                <a:lnTo>
                  <a:pt x="949234" y="1767840"/>
                </a:lnTo>
                <a:lnTo>
                  <a:pt x="1071154" y="1654629"/>
                </a:lnTo>
                <a:lnTo>
                  <a:pt x="1001486" y="1471749"/>
                </a:lnTo>
                <a:lnTo>
                  <a:pt x="1097280" y="1358537"/>
                </a:lnTo>
                <a:lnTo>
                  <a:pt x="1166948" y="905691"/>
                </a:lnTo>
                <a:lnTo>
                  <a:pt x="1132114" y="740229"/>
                </a:lnTo>
                <a:lnTo>
                  <a:pt x="1210491" y="635726"/>
                </a:lnTo>
                <a:lnTo>
                  <a:pt x="1132114" y="531223"/>
                </a:lnTo>
                <a:lnTo>
                  <a:pt x="1140823" y="418011"/>
                </a:lnTo>
                <a:lnTo>
                  <a:pt x="1314994" y="243840"/>
                </a:lnTo>
                <a:lnTo>
                  <a:pt x="1558834" y="339634"/>
                </a:lnTo>
                <a:lnTo>
                  <a:pt x="1611086" y="400594"/>
                </a:lnTo>
                <a:lnTo>
                  <a:pt x="1828800" y="69669"/>
                </a:lnTo>
                <a:lnTo>
                  <a:pt x="1994263" y="0"/>
                </a:lnTo>
                <a:lnTo>
                  <a:pt x="1820091" y="418011"/>
                </a:lnTo>
                <a:lnTo>
                  <a:pt x="1706880" y="594360"/>
                </a:lnTo>
                <a:lnTo>
                  <a:pt x="1796143" y="792480"/>
                </a:lnTo>
                <a:cubicBezTo>
                  <a:pt x="1830614" y="825500"/>
                  <a:pt x="1788886" y="1041400"/>
                  <a:pt x="1823357" y="1074420"/>
                </a:cubicBezTo>
                <a:lnTo>
                  <a:pt x="1981200" y="1051560"/>
                </a:lnTo>
                <a:lnTo>
                  <a:pt x="2011680" y="870857"/>
                </a:lnTo>
                <a:lnTo>
                  <a:pt x="2116183" y="583474"/>
                </a:lnTo>
                <a:lnTo>
                  <a:pt x="2325188" y="409303"/>
                </a:lnTo>
                <a:lnTo>
                  <a:pt x="2481943" y="139337"/>
                </a:lnTo>
                <a:lnTo>
                  <a:pt x="2830286" y="139337"/>
                </a:lnTo>
                <a:lnTo>
                  <a:pt x="2891246" y="200297"/>
                </a:lnTo>
                <a:lnTo>
                  <a:pt x="3013166" y="226423"/>
                </a:lnTo>
                <a:lnTo>
                  <a:pt x="3091543" y="69669"/>
                </a:lnTo>
                <a:lnTo>
                  <a:pt x="3143794" y="17417"/>
                </a:lnTo>
                <a:lnTo>
                  <a:pt x="3326674" y="452846"/>
                </a:lnTo>
                <a:lnTo>
                  <a:pt x="3196046" y="505097"/>
                </a:lnTo>
                <a:lnTo>
                  <a:pt x="3178628" y="731520"/>
                </a:lnTo>
                <a:lnTo>
                  <a:pt x="3335383" y="1053737"/>
                </a:lnTo>
                <a:lnTo>
                  <a:pt x="3405051" y="1262743"/>
                </a:lnTo>
                <a:lnTo>
                  <a:pt x="3814354" y="1254034"/>
                </a:lnTo>
                <a:lnTo>
                  <a:pt x="4032068" y="1114697"/>
                </a:lnTo>
                <a:lnTo>
                  <a:pt x="4197531" y="827314"/>
                </a:lnTo>
                <a:close/>
              </a:path>
            </a:pathLst>
          </a:cu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a:extLst>
              <a:ext uri="{FF2B5EF4-FFF2-40B4-BE49-F238E27FC236}">
                <a16:creationId xmlns:a16="http://schemas.microsoft.com/office/drawing/2014/main" id="{EF673A70-7F08-D804-2EEA-0C46AFFA2CC4}"/>
              </a:ext>
            </a:extLst>
          </p:cNvPr>
          <p:cNvSpPr txBox="1"/>
          <p:nvPr/>
        </p:nvSpPr>
        <p:spPr>
          <a:xfrm>
            <a:off x="3663355" y="2441298"/>
            <a:ext cx="2710999" cy="369332"/>
          </a:xfrm>
          <a:prstGeom prst="rect">
            <a:avLst/>
          </a:prstGeom>
          <a:solidFill>
            <a:schemeClr val="accent1"/>
          </a:solidFill>
        </p:spPr>
        <p:txBody>
          <a:bodyPr wrap="none" rtlCol="0">
            <a:spAutoFit/>
          </a:bodyPr>
          <a:lstStyle/>
          <a:p>
            <a:r>
              <a:rPr lang="sv-SE" dirty="0">
                <a:solidFill>
                  <a:schemeClr val="bg1"/>
                </a:solidFill>
                <a:latin typeface="Avenir Next LT Pro" panose="020B0504020202020204" pitchFamily="34" charset="0"/>
              </a:rPr>
              <a:t>Digital tjänsteutveckling</a:t>
            </a:r>
          </a:p>
        </p:txBody>
      </p:sp>
      <p:sp>
        <p:nvSpPr>
          <p:cNvPr id="54" name="textruta 53">
            <a:extLst>
              <a:ext uri="{FF2B5EF4-FFF2-40B4-BE49-F238E27FC236}">
                <a16:creationId xmlns:a16="http://schemas.microsoft.com/office/drawing/2014/main" id="{5CF4957E-0A78-BD61-DFDF-04AC4F6A1B36}"/>
              </a:ext>
            </a:extLst>
          </p:cNvPr>
          <p:cNvSpPr txBox="1"/>
          <p:nvPr/>
        </p:nvSpPr>
        <p:spPr>
          <a:xfrm>
            <a:off x="3670273" y="3218718"/>
            <a:ext cx="1245854" cy="369332"/>
          </a:xfrm>
          <a:prstGeom prst="rect">
            <a:avLst/>
          </a:prstGeom>
          <a:solidFill>
            <a:schemeClr val="accent1"/>
          </a:solidFill>
        </p:spPr>
        <p:txBody>
          <a:bodyPr wrap="none" rtlCol="0">
            <a:spAutoFit/>
          </a:bodyPr>
          <a:lstStyle/>
          <a:p>
            <a:r>
              <a:rPr lang="sv-SE">
                <a:solidFill>
                  <a:schemeClr val="bg1"/>
                </a:solidFill>
                <a:latin typeface="Avenir Next LT Pro" panose="020B0504020202020204" pitchFamily="34" charset="0"/>
              </a:rPr>
              <a:t>Livsmedel</a:t>
            </a:r>
          </a:p>
        </p:txBody>
      </p:sp>
      <p:sp>
        <p:nvSpPr>
          <p:cNvPr id="53" name="textruta 52">
            <a:extLst>
              <a:ext uri="{FF2B5EF4-FFF2-40B4-BE49-F238E27FC236}">
                <a16:creationId xmlns:a16="http://schemas.microsoft.com/office/drawing/2014/main" id="{2843BB12-D020-F0A7-D59A-05F349F37921}"/>
              </a:ext>
            </a:extLst>
          </p:cNvPr>
          <p:cNvSpPr txBox="1"/>
          <p:nvPr/>
        </p:nvSpPr>
        <p:spPr>
          <a:xfrm>
            <a:off x="3664406" y="3606206"/>
            <a:ext cx="2363147" cy="369332"/>
          </a:xfrm>
          <a:prstGeom prst="rect">
            <a:avLst/>
          </a:prstGeom>
          <a:solidFill>
            <a:schemeClr val="accent1"/>
          </a:solidFill>
        </p:spPr>
        <p:txBody>
          <a:bodyPr wrap="none" rtlCol="0">
            <a:spAutoFit/>
          </a:bodyPr>
          <a:lstStyle/>
          <a:p>
            <a:r>
              <a:rPr lang="sv-SE">
                <a:solidFill>
                  <a:schemeClr val="bg1"/>
                </a:solidFill>
                <a:latin typeface="Avenir Next LT Pro" panose="020B0504020202020204" pitchFamily="34" charset="0"/>
              </a:rPr>
              <a:t>Industriell utveckling</a:t>
            </a:r>
          </a:p>
        </p:txBody>
      </p:sp>
      <p:sp>
        <p:nvSpPr>
          <p:cNvPr id="56" name="textruta 55">
            <a:extLst>
              <a:ext uri="{FF2B5EF4-FFF2-40B4-BE49-F238E27FC236}">
                <a16:creationId xmlns:a16="http://schemas.microsoft.com/office/drawing/2014/main" id="{CDFCA3A0-9BEE-80BB-8223-F036D4B18166}"/>
              </a:ext>
            </a:extLst>
          </p:cNvPr>
          <p:cNvSpPr txBox="1"/>
          <p:nvPr/>
        </p:nvSpPr>
        <p:spPr>
          <a:xfrm>
            <a:off x="3664406" y="3985907"/>
            <a:ext cx="1292509" cy="380346"/>
          </a:xfrm>
          <a:prstGeom prst="rect">
            <a:avLst/>
          </a:prstGeom>
          <a:solidFill>
            <a:schemeClr val="accent1"/>
          </a:solidFill>
        </p:spPr>
        <p:txBody>
          <a:bodyPr wrap="square" rtlCol="0">
            <a:spAutoFit/>
          </a:bodyPr>
          <a:lstStyle/>
          <a:p>
            <a:r>
              <a:rPr lang="sv-SE">
                <a:solidFill>
                  <a:schemeClr val="bg1"/>
                </a:solidFill>
                <a:latin typeface="Avenir Next LT Pro" panose="020B0504020202020204" pitchFamily="34" charset="0"/>
              </a:rPr>
              <a:t>Skog &amp; trä</a:t>
            </a:r>
          </a:p>
        </p:txBody>
      </p:sp>
      <p:sp>
        <p:nvSpPr>
          <p:cNvPr id="55" name="textruta 54">
            <a:extLst>
              <a:ext uri="{FF2B5EF4-FFF2-40B4-BE49-F238E27FC236}">
                <a16:creationId xmlns:a16="http://schemas.microsoft.com/office/drawing/2014/main" id="{A8BF44D8-4C99-524C-5C6E-CE72D058E5BB}"/>
              </a:ext>
            </a:extLst>
          </p:cNvPr>
          <p:cNvSpPr txBox="1"/>
          <p:nvPr/>
        </p:nvSpPr>
        <p:spPr>
          <a:xfrm>
            <a:off x="3670395" y="2831248"/>
            <a:ext cx="1605183" cy="369332"/>
          </a:xfrm>
          <a:prstGeom prst="rect">
            <a:avLst/>
          </a:prstGeom>
          <a:solidFill>
            <a:schemeClr val="accent1"/>
          </a:solidFill>
        </p:spPr>
        <p:txBody>
          <a:bodyPr wrap="none" rtlCol="0">
            <a:spAutoFit/>
          </a:bodyPr>
          <a:lstStyle/>
          <a:p>
            <a:r>
              <a:rPr lang="sv-SE">
                <a:solidFill>
                  <a:schemeClr val="bg1"/>
                </a:solidFill>
                <a:latin typeface="Avenir Next LT Pro" panose="020B0504020202020204" pitchFamily="34" charset="0"/>
              </a:rPr>
              <a:t>Besöksnäring</a:t>
            </a:r>
          </a:p>
        </p:txBody>
      </p:sp>
      <p:sp>
        <p:nvSpPr>
          <p:cNvPr id="6" name="Frihandsfigur: Form 5">
            <a:extLst>
              <a:ext uri="{FF2B5EF4-FFF2-40B4-BE49-F238E27FC236}">
                <a16:creationId xmlns:a16="http://schemas.microsoft.com/office/drawing/2014/main" id="{EE7F0001-E1FD-60AA-1D55-65D20218A1F6}"/>
              </a:ext>
            </a:extLst>
          </p:cNvPr>
          <p:cNvSpPr/>
          <p:nvPr/>
        </p:nvSpPr>
        <p:spPr>
          <a:xfrm>
            <a:off x="3500846" y="1010194"/>
            <a:ext cx="261257" cy="365760"/>
          </a:xfrm>
          <a:custGeom>
            <a:avLst/>
            <a:gdLst>
              <a:gd name="connsiteX0" fmla="*/ 0 w 261257"/>
              <a:gd name="connsiteY0" fmla="*/ 365760 h 365760"/>
              <a:gd name="connsiteX1" fmla="*/ 121920 w 261257"/>
              <a:gd name="connsiteY1" fmla="*/ 156755 h 365760"/>
              <a:gd name="connsiteX2" fmla="*/ 235131 w 261257"/>
              <a:gd name="connsiteY2" fmla="*/ 0 h 365760"/>
              <a:gd name="connsiteX3" fmla="*/ 261257 w 261257"/>
              <a:gd name="connsiteY3" fmla="*/ 43543 h 365760"/>
              <a:gd name="connsiteX4" fmla="*/ 200297 w 261257"/>
              <a:gd name="connsiteY4" fmla="*/ 148046 h 365760"/>
              <a:gd name="connsiteX5" fmla="*/ 104503 w 261257"/>
              <a:gd name="connsiteY5" fmla="*/ 269966 h 365760"/>
              <a:gd name="connsiteX6" fmla="*/ 0 w 261257"/>
              <a:gd name="connsiteY6" fmla="*/ 365760 h 36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257" h="365760">
                <a:moveTo>
                  <a:pt x="0" y="365760"/>
                </a:moveTo>
                <a:lnTo>
                  <a:pt x="121920" y="156755"/>
                </a:lnTo>
                <a:lnTo>
                  <a:pt x="235131" y="0"/>
                </a:lnTo>
                <a:lnTo>
                  <a:pt x="261257" y="43543"/>
                </a:lnTo>
                <a:lnTo>
                  <a:pt x="200297" y="148046"/>
                </a:lnTo>
                <a:lnTo>
                  <a:pt x="104503" y="269966"/>
                </a:lnTo>
                <a:lnTo>
                  <a:pt x="0" y="365760"/>
                </a:lnTo>
                <a:close/>
              </a:path>
            </a:pathLst>
          </a:cu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10" name="Grupp 9">
            <a:extLst>
              <a:ext uri="{FF2B5EF4-FFF2-40B4-BE49-F238E27FC236}">
                <a16:creationId xmlns:a16="http://schemas.microsoft.com/office/drawing/2014/main" id="{471C8005-5CC2-335B-994B-6DEA27468F77}"/>
              </a:ext>
            </a:extLst>
          </p:cNvPr>
          <p:cNvGrpSpPr/>
          <p:nvPr/>
        </p:nvGrpSpPr>
        <p:grpSpPr>
          <a:xfrm>
            <a:off x="5762936" y="4263931"/>
            <a:ext cx="1796809" cy="1071920"/>
            <a:chOff x="5814212" y="4263931"/>
            <a:chExt cx="1796809" cy="1071920"/>
          </a:xfrm>
        </p:grpSpPr>
        <p:grpSp>
          <p:nvGrpSpPr>
            <p:cNvPr id="13" name="Grupp 12">
              <a:extLst>
                <a:ext uri="{FF2B5EF4-FFF2-40B4-BE49-F238E27FC236}">
                  <a16:creationId xmlns:a16="http://schemas.microsoft.com/office/drawing/2014/main" id="{5522DE9B-A870-94E6-1F9A-47CEB66FF331}"/>
                </a:ext>
              </a:extLst>
            </p:cNvPr>
            <p:cNvGrpSpPr/>
            <p:nvPr/>
          </p:nvGrpSpPr>
          <p:grpSpPr>
            <a:xfrm>
              <a:off x="6165647" y="4724467"/>
              <a:ext cx="1214076" cy="611384"/>
              <a:chOff x="6096000" y="4423603"/>
              <a:chExt cx="809384" cy="407589"/>
            </a:xfrm>
          </p:grpSpPr>
          <p:sp>
            <p:nvSpPr>
              <p:cNvPr id="17" name="Rektangel: rundade hörn 16">
                <a:extLst>
                  <a:ext uri="{FF2B5EF4-FFF2-40B4-BE49-F238E27FC236}">
                    <a16:creationId xmlns:a16="http://schemas.microsoft.com/office/drawing/2014/main" id="{1AD8F4AF-53D1-DE26-17CE-AFF714E2CB6A}"/>
                  </a:ext>
                </a:extLst>
              </p:cNvPr>
              <p:cNvSpPr/>
              <p:nvPr/>
            </p:nvSpPr>
            <p:spPr>
              <a:xfrm>
                <a:off x="6096000" y="4423603"/>
                <a:ext cx="809384" cy="407589"/>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4ACF1A5F-8DE1-D262-86DC-59B621EFB4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9207" y="4493160"/>
                <a:ext cx="531184" cy="241901"/>
              </a:xfrm>
              <a:prstGeom prst="rect">
                <a:avLst/>
              </a:prstGeom>
              <a:ln>
                <a:noFill/>
              </a:ln>
            </p:spPr>
          </p:pic>
        </p:grpSp>
        <p:cxnSp>
          <p:nvCxnSpPr>
            <p:cNvPr id="14" name="Rak pilkoppling 13">
              <a:extLst>
                <a:ext uri="{FF2B5EF4-FFF2-40B4-BE49-F238E27FC236}">
                  <a16:creationId xmlns:a16="http://schemas.microsoft.com/office/drawing/2014/main" id="{094D1FC7-05E8-27A7-BFFB-2D0484D05335}"/>
                </a:ext>
              </a:extLst>
            </p:cNvPr>
            <p:cNvCxnSpPr>
              <a:cxnSpLocks/>
            </p:cNvCxnSpPr>
            <p:nvPr/>
          </p:nvCxnSpPr>
          <p:spPr>
            <a:xfrm flipV="1">
              <a:off x="7204443" y="4435840"/>
              <a:ext cx="406578" cy="36392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Rak pilkoppling 14">
              <a:extLst>
                <a:ext uri="{FF2B5EF4-FFF2-40B4-BE49-F238E27FC236}">
                  <a16:creationId xmlns:a16="http://schemas.microsoft.com/office/drawing/2014/main" id="{30E24D3C-88DB-0772-1860-F6501EC46006}"/>
                </a:ext>
              </a:extLst>
            </p:cNvPr>
            <p:cNvCxnSpPr>
              <a:cxnSpLocks/>
            </p:cNvCxnSpPr>
            <p:nvPr/>
          </p:nvCxnSpPr>
          <p:spPr>
            <a:xfrm flipH="1" flipV="1">
              <a:off x="5814212" y="4833570"/>
              <a:ext cx="584309" cy="114173"/>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Rak pilkoppling 15">
              <a:extLst>
                <a:ext uri="{FF2B5EF4-FFF2-40B4-BE49-F238E27FC236}">
                  <a16:creationId xmlns:a16="http://schemas.microsoft.com/office/drawing/2014/main" id="{213DE6D6-DD45-C37A-7A30-389245580907}"/>
                </a:ext>
              </a:extLst>
            </p:cNvPr>
            <p:cNvCxnSpPr>
              <a:cxnSpLocks/>
            </p:cNvCxnSpPr>
            <p:nvPr/>
          </p:nvCxnSpPr>
          <p:spPr>
            <a:xfrm flipH="1" flipV="1">
              <a:off x="6139467" y="4263931"/>
              <a:ext cx="354544" cy="46740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upp 2">
            <a:extLst>
              <a:ext uri="{FF2B5EF4-FFF2-40B4-BE49-F238E27FC236}">
                <a16:creationId xmlns:a16="http://schemas.microsoft.com/office/drawing/2014/main" id="{4820C76D-346C-6CCC-CCF8-1C7BE01EE7CE}"/>
              </a:ext>
            </a:extLst>
          </p:cNvPr>
          <p:cNvGrpSpPr/>
          <p:nvPr/>
        </p:nvGrpSpPr>
        <p:grpSpPr>
          <a:xfrm>
            <a:off x="8887652" y="2218950"/>
            <a:ext cx="1882756" cy="1001607"/>
            <a:chOff x="8887652" y="2218950"/>
            <a:chExt cx="1882756" cy="1001607"/>
          </a:xfrm>
        </p:grpSpPr>
        <p:cxnSp>
          <p:nvCxnSpPr>
            <p:cNvPr id="20" name="Rak pilkoppling 19">
              <a:extLst>
                <a:ext uri="{FF2B5EF4-FFF2-40B4-BE49-F238E27FC236}">
                  <a16:creationId xmlns:a16="http://schemas.microsoft.com/office/drawing/2014/main" id="{6292B019-1892-B84C-A75D-B462F6CA0C4B}"/>
                </a:ext>
              </a:extLst>
            </p:cNvPr>
            <p:cNvCxnSpPr>
              <a:cxnSpLocks/>
            </p:cNvCxnSpPr>
            <p:nvPr/>
          </p:nvCxnSpPr>
          <p:spPr>
            <a:xfrm flipH="1" flipV="1">
              <a:off x="8972197" y="2240695"/>
              <a:ext cx="497026" cy="67269"/>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Rak pilkoppling 20">
              <a:extLst>
                <a:ext uri="{FF2B5EF4-FFF2-40B4-BE49-F238E27FC236}">
                  <a16:creationId xmlns:a16="http://schemas.microsoft.com/office/drawing/2014/main" id="{FCD87A39-FA1E-C30C-3F65-B592941DB588}"/>
                </a:ext>
              </a:extLst>
            </p:cNvPr>
            <p:cNvCxnSpPr>
              <a:cxnSpLocks/>
            </p:cNvCxnSpPr>
            <p:nvPr/>
          </p:nvCxnSpPr>
          <p:spPr>
            <a:xfrm flipH="1">
              <a:off x="8887652" y="2470733"/>
              <a:ext cx="584437" cy="14833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Rak pilkoppling 21">
              <a:extLst>
                <a:ext uri="{FF2B5EF4-FFF2-40B4-BE49-F238E27FC236}">
                  <a16:creationId xmlns:a16="http://schemas.microsoft.com/office/drawing/2014/main" id="{C654C512-BA63-2D0E-DE26-10A429B09113}"/>
                </a:ext>
              </a:extLst>
            </p:cNvPr>
            <p:cNvCxnSpPr>
              <a:cxnSpLocks/>
            </p:cNvCxnSpPr>
            <p:nvPr/>
          </p:nvCxnSpPr>
          <p:spPr>
            <a:xfrm flipH="1">
              <a:off x="8972197" y="2612707"/>
              <a:ext cx="700315" cy="607850"/>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23" name="Grupp 22">
              <a:extLst>
                <a:ext uri="{FF2B5EF4-FFF2-40B4-BE49-F238E27FC236}">
                  <a16:creationId xmlns:a16="http://schemas.microsoft.com/office/drawing/2014/main" id="{64D976A4-E362-0DE5-F79D-73013260EA69}"/>
                </a:ext>
              </a:extLst>
            </p:cNvPr>
            <p:cNvGrpSpPr/>
            <p:nvPr/>
          </p:nvGrpSpPr>
          <p:grpSpPr>
            <a:xfrm>
              <a:off x="9377473" y="2218950"/>
              <a:ext cx="1392935" cy="611384"/>
              <a:chOff x="7201863" y="2474337"/>
              <a:chExt cx="900457" cy="355625"/>
            </a:xfrm>
          </p:grpSpPr>
          <p:sp>
            <p:nvSpPr>
              <p:cNvPr id="24" name="Rektangel: rundade hörn 23">
                <a:extLst>
                  <a:ext uri="{FF2B5EF4-FFF2-40B4-BE49-F238E27FC236}">
                    <a16:creationId xmlns:a16="http://schemas.microsoft.com/office/drawing/2014/main" id="{FD2A46D2-3298-BFE1-9B12-FAD9FB46FCAC}"/>
                  </a:ext>
                </a:extLst>
              </p:cNvPr>
              <p:cNvSpPr/>
              <p:nvPr/>
            </p:nvSpPr>
            <p:spPr>
              <a:xfrm>
                <a:off x="7201863" y="2474337"/>
                <a:ext cx="900457" cy="355625"/>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5" name="Bild 24">
                <a:extLst>
                  <a:ext uri="{FF2B5EF4-FFF2-40B4-BE49-F238E27FC236}">
                    <a16:creationId xmlns:a16="http://schemas.microsoft.com/office/drawing/2014/main" id="{40E252CE-4A5E-C063-27D0-A80BE15A3D7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43696" y="2550098"/>
                <a:ext cx="781623" cy="211038"/>
              </a:xfrm>
              <a:prstGeom prst="rect">
                <a:avLst/>
              </a:prstGeom>
            </p:spPr>
          </p:pic>
        </p:grpSp>
      </p:grpSp>
      <p:grpSp>
        <p:nvGrpSpPr>
          <p:cNvPr id="2" name="Grupp 1">
            <a:extLst>
              <a:ext uri="{FF2B5EF4-FFF2-40B4-BE49-F238E27FC236}">
                <a16:creationId xmlns:a16="http://schemas.microsoft.com/office/drawing/2014/main" id="{D753E3CD-C757-9C5B-239A-A8120F854001}"/>
              </a:ext>
            </a:extLst>
          </p:cNvPr>
          <p:cNvGrpSpPr/>
          <p:nvPr/>
        </p:nvGrpSpPr>
        <p:grpSpPr>
          <a:xfrm>
            <a:off x="2538001" y="1861365"/>
            <a:ext cx="2004689" cy="713015"/>
            <a:chOff x="2538001" y="1861365"/>
            <a:chExt cx="2004689" cy="713015"/>
          </a:xfrm>
        </p:grpSpPr>
        <p:cxnSp>
          <p:nvCxnSpPr>
            <p:cNvPr id="27" name="Rak pilkoppling 26">
              <a:extLst>
                <a:ext uri="{FF2B5EF4-FFF2-40B4-BE49-F238E27FC236}">
                  <a16:creationId xmlns:a16="http://schemas.microsoft.com/office/drawing/2014/main" id="{0C56A5D3-1024-B2D1-E7E8-F4A77731679E}"/>
                </a:ext>
              </a:extLst>
            </p:cNvPr>
            <p:cNvCxnSpPr>
              <a:cxnSpLocks/>
            </p:cNvCxnSpPr>
            <p:nvPr/>
          </p:nvCxnSpPr>
          <p:spPr>
            <a:xfrm>
              <a:off x="3801815" y="2128825"/>
              <a:ext cx="611638" cy="20514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8" name="Rak pilkoppling 27">
              <a:extLst>
                <a:ext uri="{FF2B5EF4-FFF2-40B4-BE49-F238E27FC236}">
                  <a16:creationId xmlns:a16="http://schemas.microsoft.com/office/drawing/2014/main" id="{29F96CB5-AEDF-9590-45F7-D51085DF46D0}"/>
                </a:ext>
              </a:extLst>
            </p:cNvPr>
            <p:cNvCxnSpPr>
              <a:cxnSpLocks/>
            </p:cNvCxnSpPr>
            <p:nvPr/>
          </p:nvCxnSpPr>
          <p:spPr>
            <a:xfrm flipH="1">
              <a:off x="3280224" y="2183816"/>
              <a:ext cx="57018" cy="390564"/>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9" name="Rak pilkoppling 28">
              <a:extLst>
                <a:ext uri="{FF2B5EF4-FFF2-40B4-BE49-F238E27FC236}">
                  <a16:creationId xmlns:a16="http://schemas.microsoft.com/office/drawing/2014/main" id="{E92D29DE-1280-ACD6-2E01-2A4950D90A93}"/>
                </a:ext>
              </a:extLst>
            </p:cNvPr>
            <p:cNvCxnSpPr>
              <a:cxnSpLocks/>
            </p:cNvCxnSpPr>
            <p:nvPr/>
          </p:nvCxnSpPr>
          <p:spPr>
            <a:xfrm flipV="1">
              <a:off x="3817940" y="1930036"/>
              <a:ext cx="724750" cy="6586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0" name="Grupp 29">
              <a:extLst>
                <a:ext uri="{FF2B5EF4-FFF2-40B4-BE49-F238E27FC236}">
                  <a16:creationId xmlns:a16="http://schemas.microsoft.com/office/drawing/2014/main" id="{497252B2-C471-12AD-D498-588541E55FAD}"/>
                </a:ext>
              </a:extLst>
            </p:cNvPr>
            <p:cNvGrpSpPr/>
            <p:nvPr/>
          </p:nvGrpSpPr>
          <p:grpSpPr>
            <a:xfrm>
              <a:off x="2538001" y="1861365"/>
              <a:ext cx="1445181" cy="397653"/>
              <a:chOff x="3288572" y="2036223"/>
              <a:chExt cx="963454" cy="265102"/>
            </a:xfrm>
          </p:grpSpPr>
          <p:sp>
            <p:nvSpPr>
              <p:cNvPr id="31" name="Rektangel: rundade hörn 30">
                <a:extLst>
                  <a:ext uri="{FF2B5EF4-FFF2-40B4-BE49-F238E27FC236}">
                    <a16:creationId xmlns:a16="http://schemas.microsoft.com/office/drawing/2014/main" id="{CD7B279F-0864-B9EA-2D34-FC52A98CD352}"/>
                  </a:ext>
                </a:extLst>
              </p:cNvPr>
              <p:cNvSpPr>
                <a:spLocks noChangeAspect="1"/>
              </p:cNvSpPr>
              <p:nvPr/>
            </p:nvSpPr>
            <p:spPr>
              <a:xfrm>
                <a:off x="3288572" y="2036223"/>
                <a:ext cx="963454" cy="265102"/>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Bild 31">
                <a:extLst>
                  <a:ext uri="{FF2B5EF4-FFF2-40B4-BE49-F238E27FC236}">
                    <a16:creationId xmlns:a16="http://schemas.microsoft.com/office/drawing/2014/main" id="{CE08884E-3452-9FC4-7809-F1CD007E96E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345396" y="2113032"/>
                <a:ext cx="847747" cy="103806"/>
              </a:xfrm>
              <a:prstGeom prst="rect">
                <a:avLst/>
              </a:prstGeom>
            </p:spPr>
          </p:pic>
        </p:grpSp>
      </p:grpSp>
      <p:grpSp>
        <p:nvGrpSpPr>
          <p:cNvPr id="4" name="Grupp 3">
            <a:extLst>
              <a:ext uri="{FF2B5EF4-FFF2-40B4-BE49-F238E27FC236}">
                <a16:creationId xmlns:a16="http://schemas.microsoft.com/office/drawing/2014/main" id="{2837B8E2-8F67-1BDA-5E82-5A43EC7CA56B}"/>
              </a:ext>
            </a:extLst>
          </p:cNvPr>
          <p:cNvGrpSpPr/>
          <p:nvPr/>
        </p:nvGrpSpPr>
        <p:grpSpPr>
          <a:xfrm>
            <a:off x="4093993" y="2845201"/>
            <a:ext cx="1381482" cy="811130"/>
            <a:chOff x="4153846" y="2451809"/>
            <a:chExt cx="1381482" cy="811130"/>
          </a:xfrm>
        </p:grpSpPr>
        <p:cxnSp>
          <p:nvCxnSpPr>
            <p:cNvPr id="34" name="Rak pilkoppling 33">
              <a:extLst>
                <a:ext uri="{FF2B5EF4-FFF2-40B4-BE49-F238E27FC236}">
                  <a16:creationId xmlns:a16="http://schemas.microsoft.com/office/drawing/2014/main" id="{4F92F91F-B31D-A649-F8F4-3CEDE6A83670}"/>
                </a:ext>
              </a:extLst>
            </p:cNvPr>
            <p:cNvCxnSpPr>
              <a:cxnSpLocks/>
            </p:cNvCxnSpPr>
            <p:nvPr/>
          </p:nvCxnSpPr>
          <p:spPr>
            <a:xfrm>
              <a:off x="4490764" y="2777751"/>
              <a:ext cx="526004" cy="48518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5" name="Rak pilkoppling 34">
              <a:extLst>
                <a:ext uri="{FF2B5EF4-FFF2-40B4-BE49-F238E27FC236}">
                  <a16:creationId xmlns:a16="http://schemas.microsoft.com/office/drawing/2014/main" id="{0B41587E-E541-FEA5-2F5E-18D6B85CA34B}"/>
                </a:ext>
              </a:extLst>
            </p:cNvPr>
            <p:cNvCxnSpPr>
              <a:cxnSpLocks/>
            </p:cNvCxnSpPr>
            <p:nvPr/>
          </p:nvCxnSpPr>
          <p:spPr>
            <a:xfrm flipH="1">
              <a:off x="4178220" y="2833162"/>
              <a:ext cx="265097" cy="42965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36" name="Rak pilkoppling 35">
              <a:extLst>
                <a:ext uri="{FF2B5EF4-FFF2-40B4-BE49-F238E27FC236}">
                  <a16:creationId xmlns:a16="http://schemas.microsoft.com/office/drawing/2014/main" id="{33E02C33-9638-B02B-3F74-D9467D0C5D0A}"/>
                </a:ext>
              </a:extLst>
            </p:cNvPr>
            <p:cNvCxnSpPr>
              <a:cxnSpLocks/>
            </p:cNvCxnSpPr>
            <p:nvPr/>
          </p:nvCxnSpPr>
          <p:spPr>
            <a:xfrm>
              <a:off x="4840012" y="2733909"/>
              <a:ext cx="695316" cy="37257"/>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37" name="Grupp 36">
              <a:extLst>
                <a:ext uri="{FF2B5EF4-FFF2-40B4-BE49-F238E27FC236}">
                  <a16:creationId xmlns:a16="http://schemas.microsoft.com/office/drawing/2014/main" id="{770653A0-9DF4-2894-A036-6B50812A3F64}"/>
                </a:ext>
              </a:extLst>
            </p:cNvPr>
            <p:cNvGrpSpPr>
              <a:grpSpLocks noChangeAspect="1"/>
            </p:cNvGrpSpPr>
            <p:nvPr/>
          </p:nvGrpSpPr>
          <p:grpSpPr>
            <a:xfrm>
              <a:off x="4153846" y="2451809"/>
              <a:ext cx="962003" cy="460809"/>
              <a:chOff x="5419004" y="2754558"/>
              <a:chExt cx="583032" cy="279278"/>
            </a:xfrm>
          </p:grpSpPr>
          <p:sp>
            <p:nvSpPr>
              <p:cNvPr id="38" name="Rektangel: rundade hörn 37">
                <a:extLst>
                  <a:ext uri="{FF2B5EF4-FFF2-40B4-BE49-F238E27FC236}">
                    <a16:creationId xmlns:a16="http://schemas.microsoft.com/office/drawing/2014/main" id="{4B7ACDB8-9C1B-3790-BF38-12A7ADAB977C}"/>
                  </a:ext>
                </a:extLst>
              </p:cNvPr>
              <p:cNvSpPr/>
              <p:nvPr/>
            </p:nvSpPr>
            <p:spPr>
              <a:xfrm>
                <a:off x="5419004" y="2754558"/>
                <a:ext cx="583032" cy="279278"/>
              </a:xfrm>
              <a:prstGeom prst="round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9" name="Bildobjekt 38">
                <a:extLst>
                  <a:ext uri="{FF2B5EF4-FFF2-40B4-BE49-F238E27FC236}">
                    <a16:creationId xmlns:a16="http://schemas.microsoft.com/office/drawing/2014/main" id="{EEB418DB-E08D-98AD-4F06-4AFBA72C738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62532" y="2785120"/>
                <a:ext cx="494058" cy="198847"/>
              </a:xfrm>
              <a:prstGeom prst="rect">
                <a:avLst/>
              </a:prstGeom>
              <a:ln>
                <a:noFill/>
              </a:ln>
            </p:spPr>
          </p:pic>
        </p:grpSp>
      </p:grpSp>
      <p:grpSp>
        <p:nvGrpSpPr>
          <p:cNvPr id="11" name="Grupp 10">
            <a:extLst>
              <a:ext uri="{FF2B5EF4-FFF2-40B4-BE49-F238E27FC236}">
                <a16:creationId xmlns:a16="http://schemas.microsoft.com/office/drawing/2014/main" id="{05ED2378-4097-9D15-08F1-02B60815AA78}"/>
              </a:ext>
            </a:extLst>
          </p:cNvPr>
          <p:cNvGrpSpPr/>
          <p:nvPr/>
        </p:nvGrpSpPr>
        <p:grpSpPr>
          <a:xfrm>
            <a:off x="2711914" y="3967744"/>
            <a:ext cx="1443567" cy="889815"/>
            <a:chOff x="2449836" y="3951662"/>
            <a:chExt cx="1443567" cy="889815"/>
          </a:xfrm>
        </p:grpSpPr>
        <p:cxnSp>
          <p:nvCxnSpPr>
            <p:cNvPr id="41" name="Rak pilkoppling 40">
              <a:extLst>
                <a:ext uri="{FF2B5EF4-FFF2-40B4-BE49-F238E27FC236}">
                  <a16:creationId xmlns:a16="http://schemas.microsoft.com/office/drawing/2014/main" id="{AEF39506-7E10-B178-7122-0059084A6672}"/>
                </a:ext>
              </a:extLst>
            </p:cNvPr>
            <p:cNvCxnSpPr>
              <a:cxnSpLocks/>
            </p:cNvCxnSpPr>
            <p:nvPr/>
          </p:nvCxnSpPr>
          <p:spPr>
            <a:xfrm flipV="1">
              <a:off x="3390880" y="4459550"/>
              <a:ext cx="502523" cy="15795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Rak pilkoppling 41">
              <a:extLst>
                <a:ext uri="{FF2B5EF4-FFF2-40B4-BE49-F238E27FC236}">
                  <a16:creationId xmlns:a16="http://schemas.microsoft.com/office/drawing/2014/main" id="{47181BF3-EC02-1CA4-863B-2EBB5DDD8340}"/>
                </a:ext>
              </a:extLst>
            </p:cNvPr>
            <p:cNvCxnSpPr>
              <a:cxnSpLocks/>
            </p:cNvCxnSpPr>
            <p:nvPr/>
          </p:nvCxnSpPr>
          <p:spPr>
            <a:xfrm flipH="1" flipV="1">
              <a:off x="2741481" y="3951662"/>
              <a:ext cx="154293" cy="51914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3" name="Rak pilkoppling 42">
              <a:extLst>
                <a:ext uri="{FF2B5EF4-FFF2-40B4-BE49-F238E27FC236}">
                  <a16:creationId xmlns:a16="http://schemas.microsoft.com/office/drawing/2014/main" id="{C2DA69DC-A085-5C05-F206-F249237E0FB7}"/>
                </a:ext>
              </a:extLst>
            </p:cNvPr>
            <p:cNvCxnSpPr>
              <a:cxnSpLocks/>
            </p:cNvCxnSpPr>
            <p:nvPr/>
          </p:nvCxnSpPr>
          <p:spPr>
            <a:xfrm flipV="1">
              <a:off x="3247205" y="4167413"/>
              <a:ext cx="594488" cy="295361"/>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44" name="Grupp 43">
              <a:extLst>
                <a:ext uri="{FF2B5EF4-FFF2-40B4-BE49-F238E27FC236}">
                  <a16:creationId xmlns:a16="http://schemas.microsoft.com/office/drawing/2014/main" id="{D24252AE-9F41-4B2B-E535-DE0EEAA15503}"/>
                </a:ext>
              </a:extLst>
            </p:cNvPr>
            <p:cNvGrpSpPr/>
            <p:nvPr/>
          </p:nvGrpSpPr>
          <p:grpSpPr>
            <a:xfrm>
              <a:off x="2449836" y="4343972"/>
              <a:ext cx="1061795" cy="497505"/>
              <a:chOff x="2580709" y="4320934"/>
              <a:chExt cx="707863" cy="331670"/>
            </a:xfrm>
          </p:grpSpPr>
          <p:sp>
            <p:nvSpPr>
              <p:cNvPr id="45" name="Rektangel: rundade hörn 44">
                <a:extLst>
                  <a:ext uri="{FF2B5EF4-FFF2-40B4-BE49-F238E27FC236}">
                    <a16:creationId xmlns:a16="http://schemas.microsoft.com/office/drawing/2014/main" id="{277B96DB-862E-6A40-F6A3-E766FA8B9AA2}"/>
                  </a:ext>
                </a:extLst>
              </p:cNvPr>
              <p:cNvSpPr/>
              <p:nvPr/>
            </p:nvSpPr>
            <p:spPr>
              <a:xfrm>
                <a:off x="2580709" y="4320934"/>
                <a:ext cx="707863" cy="331670"/>
              </a:xfrm>
              <a:prstGeom prst="roundRect">
                <a:avLst/>
              </a:prstGeom>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pic>
            <p:nvPicPr>
              <p:cNvPr id="46" name="Bild 45">
                <a:extLst>
                  <a:ext uri="{FF2B5EF4-FFF2-40B4-BE49-F238E27FC236}">
                    <a16:creationId xmlns:a16="http://schemas.microsoft.com/office/drawing/2014/main" id="{387EC388-70FE-9DA8-345B-1AD87E099F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659033" y="4397000"/>
                <a:ext cx="568633" cy="219644"/>
              </a:xfrm>
              <a:prstGeom prst="rect">
                <a:avLst/>
              </a:prstGeom>
            </p:spPr>
          </p:pic>
        </p:grpSp>
      </p:grpSp>
      <p:sp>
        <p:nvSpPr>
          <p:cNvPr id="47" name="Frihandsfigur: Form 46">
            <a:extLst>
              <a:ext uri="{FF2B5EF4-FFF2-40B4-BE49-F238E27FC236}">
                <a16:creationId xmlns:a16="http://schemas.microsoft.com/office/drawing/2014/main" id="{7FC9C37C-769E-B050-AE0D-FD6FBF5D097F}"/>
              </a:ext>
            </a:extLst>
          </p:cNvPr>
          <p:cNvSpPr/>
          <p:nvPr/>
        </p:nvSpPr>
        <p:spPr>
          <a:xfrm>
            <a:off x="11179175" y="1200150"/>
            <a:ext cx="517525" cy="431800"/>
          </a:xfrm>
          <a:custGeom>
            <a:avLst/>
            <a:gdLst>
              <a:gd name="connsiteX0" fmla="*/ 152400 w 517525"/>
              <a:gd name="connsiteY0" fmla="*/ 431800 h 431800"/>
              <a:gd name="connsiteX1" fmla="*/ 0 w 517525"/>
              <a:gd name="connsiteY1" fmla="*/ 212725 h 431800"/>
              <a:gd name="connsiteX2" fmla="*/ 69850 w 517525"/>
              <a:gd name="connsiteY2" fmla="*/ 111125 h 431800"/>
              <a:gd name="connsiteX3" fmla="*/ 190500 w 517525"/>
              <a:gd name="connsiteY3" fmla="*/ 28575 h 431800"/>
              <a:gd name="connsiteX4" fmla="*/ 257175 w 517525"/>
              <a:gd name="connsiteY4" fmla="*/ 53975 h 431800"/>
              <a:gd name="connsiteX5" fmla="*/ 333375 w 517525"/>
              <a:gd name="connsiteY5" fmla="*/ 0 h 431800"/>
              <a:gd name="connsiteX6" fmla="*/ 517525 w 517525"/>
              <a:gd name="connsiteY6" fmla="*/ 60325 h 431800"/>
              <a:gd name="connsiteX7" fmla="*/ 441325 w 517525"/>
              <a:gd name="connsiteY7" fmla="*/ 200025 h 431800"/>
              <a:gd name="connsiteX8" fmla="*/ 304800 w 517525"/>
              <a:gd name="connsiteY8" fmla="*/ 177800 h 431800"/>
              <a:gd name="connsiteX9" fmla="*/ 206375 w 517525"/>
              <a:gd name="connsiteY9" fmla="*/ 222250 h 431800"/>
              <a:gd name="connsiteX10" fmla="*/ 234950 w 517525"/>
              <a:gd name="connsiteY10" fmla="*/ 323850 h 431800"/>
              <a:gd name="connsiteX11" fmla="*/ 152400 w 517525"/>
              <a:gd name="connsiteY11" fmla="*/ 431800 h 4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7525" h="431800">
                <a:moveTo>
                  <a:pt x="152400" y="431800"/>
                </a:moveTo>
                <a:lnTo>
                  <a:pt x="0" y="212725"/>
                </a:lnTo>
                <a:lnTo>
                  <a:pt x="69850" y="111125"/>
                </a:lnTo>
                <a:lnTo>
                  <a:pt x="190500" y="28575"/>
                </a:lnTo>
                <a:lnTo>
                  <a:pt x="257175" y="53975"/>
                </a:lnTo>
                <a:lnTo>
                  <a:pt x="333375" y="0"/>
                </a:lnTo>
                <a:lnTo>
                  <a:pt x="517525" y="60325"/>
                </a:lnTo>
                <a:lnTo>
                  <a:pt x="441325" y="200025"/>
                </a:lnTo>
                <a:lnTo>
                  <a:pt x="304800" y="177800"/>
                </a:lnTo>
                <a:lnTo>
                  <a:pt x="206375" y="222250"/>
                </a:lnTo>
                <a:lnTo>
                  <a:pt x="234950" y="323850"/>
                </a:lnTo>
                <a:lnTo>
                  <a:pt x="152400" y="431800"/>
                </a:lnTo>
                <a:close/>
              </a:path>
            </a:pathLst>
          </a:cu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ubrik 1">
            <a:extLst>
              <a:ext uri="{FF2B5EF4-FFF2-40B4-BE49-F238E27FC236}">
                <a16:creationId xmlns:a16="http://schemas.microsoft.com/office/drawing/2014/main" id="{F6024C6E-3A77-9205-0CEE-B551AA4B3F06}"/>
              </a:ext>
            </a:extLst>
          </p:cNvPr>
          <p:cNvSpPr txBox="1">
            <a:spLocks/>
          </p:cNvSpPr>
          <p:nvPr/>
        </p:nvSpPr>
        <p:spPr>
          <a:xfrm>
            <a:off x="1804873" y="846755"/>
            <a:ext cx="9548927" cy="3381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sv-SE"/>
          </a:p>
        </p:txBody>
      </p:sp>
      <p:sp>
        <p:nvSpPr>
          <p:cNvPr id="50" name="Rubrik 49">
            <a:extLst>
              <a:ext uri="{FF2B5EF4-FFF2-40B4-BE49-F238E27FC236}">
                <a16:creationId xmlns:a16="http://schemas.microsoft.com/office/drawing/2014/main" id="{C6D9949D-11D2-E9F5-1373-26514B05BBB4}"/>
              </a:ext>
            </a:extLst>
          </p:cNvPr>
          <p:cNvSpPr>
            <a:spLocks noGrp="1"/>
          </p:cNvSpPr>
          <p:nvPr>
            <p:ph type="title"/>
          </p:nvPr>
        </p:nvSpPr>
        <p:spPr>
          <a:xfrm>
            <a:off x="2683137" y="282115"/>
            <a:ext cx="6881487" cy="338138"/>
          </a:xfrm>
        </p:spPr>
        <p:txBody>
          <a:bodyPr>
            <a:normAutofit fontScale="90000"/>
          </a:bodyPr>
          <a:lstStyle/>
          <a:p>
            <a:r>
              <a:rPr lang="sv-SE"/>
              <a:t>Fem näringslivsnära samordnare…</a:t>
            </a:r>
          </a:p>
        </p:txBody>
      </p:sp>
      <p:sp>
        <p:nvSpPr>
          <p:cNvPr id="9" name="Rubrik 49">
            <a:extLst>
              <a:ext uri="{FF2B5EF4-FFF2-40B4-BE49-F238E27FC236}">
                <a16:creationId xmlns:a16="http://schemas.microsoft.com/office/drawing/2014/main" id="{96524CFF-524D-0B80-1FE6-6F6FFD34B585}"/>
              </a:ext>
            </a:extLst>
          </p:cNvPr>
          <p:cNvSpPr txBox="1">
            <a:spLocks/>
          </p:cNvSpPr>
          <p:nvPr/>
        </p:nvSpPr>
        <p:spPr>
          <a:xfrm>
            <a:off x="7947484" y="5055321"/>
            <a:ext cx="3503234" cy="1031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a:solidFill>
                  <a:schemeClr val="bg1"/>
                </a:solidFill>
                <a:latin typeface="Avenir Next LT Pro" panose="020B0504020202020204" pitchFamily="34" charset="0"/>
                <a:ea typeface="+mj-ea"/>
                <a:cs typeface="+mj-cs"/>
              </a:defRPr>
            </a:lvl1pPr>
          </a:lstStyle>
          <a:p>
            <a:r>
              <a:rPr lang="sv-SE" sz="2400">
                <a:latin typeface="Avenir Next LT Pro Demi" panose="020B0704020202020204" pitchFamily="34" charset="0"/>
              </a:rPr>
              <a:t>..som arbetar i nätverk över hela geografin</a:t>
            </a:r>
          </a:p>
        </p:txBody>
      </p:sp>
      <p:pic>
        <p:nvPicPr>
          <p:cNvPr id="12" name="Bildobjekt 11" descr="En bild som visar skärmbild, symbol, Majorelleblå, Electric blue&#10;&#10;Automatiskt genererad beskrivning">
            <a:extLst>
              <a:ext uri="{FF2B5EF4-FFF2-40B4-BE49-F238E27FC236}">
                <a16:creationId xmlns:a16="http://schemas.microsoft.com/office/drawing/2014/main" id="{95273B21-EA66-859C-56DC-F33EDD90DCB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spTree>
    <p:extLst>
      <p:ext uri="{BB962C8B-B14F-4D97-AF65-F5344CB8AC3E}">
        <p14:creationId xmlns:p14="http://schemas.microsoft.com/office/powerpoint/2010/main" val="353877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0"/>
                                  </p:stCondLst>
                                  <p:childTnLst>
                                    <p:animMotion origin="layout" path="M 4.375E-6 3.7037E-6 L 0.01836 -0.22686 " pathEditMode="relative" rAng="0" ptsTypes="AA">
                                      <p:cBhvr>
                                        <p:cTn id="6" dur="1000" fill="hold"/>
                                        <p:tgtEl>
                                          <p:spTgt spid="56"/>
                                        </p:tgtEl>
                                        <p:attrNameLst>
                                          <p:attrName>ppt_x</p:attrName>
                                          <p:attrName>ppt_y</p:attrName>
                                        </p:attrNameLst>
                                      </p:cBhvr>
                                      <p:rCtr x="911" y="-11343"/>
                                    </p:animMotion>
                                  </p:childTnLst>
                                </p:cTn>
                              </p:par>
                              <p:par>
                                <p:cTn id="7" presetID="42" presetClass="path" presetSubtype="0" accel="50000" decel="50000" fill="hold" grpId="0" nodeType="withEffect">
                                  <p:stCondLst>
                                    <p:cond delay="0"/>
                                  </p:stCondLst>
                                  <p:childTnLst>
                                    <p:animMotion origin="layout" path="M 4.16667E-6 2.22222E-6 L -0.14102 0.1875 " pathEditMode="relative" rAng="0" ptsTypes="AA">
                                      <p:cBhvr>
                                        <p:cTn id="8" dur="1000" fill="hold"/>
                                        <p:tgtEl>
                                          <p:spTgt spid="53"/>
                                        </p:tgtEl>
                                        <p:attrNameLst>
                                          <p:attrName>ppt_x</p:attrName>
                                          <p:attrName>ppt_y</p:attrName>
                                        </p:attrNameLst>
                                      </p:cBhvr>
                                      <p:rCtr x="-7057" y="9375"/>
                                    </p:animMotion>
                                  </p:childTnLst>
                                </p:cTn>
                              </p:par>
                              <p:par>
                                <p:cTn id="9" presetID="42" presetClass="path" presetSubtype="0" accel="50000" decel="50000" fill="hold" grpId="0" nodeType="withEffect">
                                  <p:stCondLst>
                                    <p:cond delay="0"/>
                                  </p:stCondLst>
                                  <p:childTnLst>
                                    <p:animMotion origin="layout" path="M -3.33333E-6 3.7037E-6 L 0.19974 0.31458 " pathEditMode="relative" rAng="0" ptsTypes="AA">
                                      <p:cBhvr>
                                        <p:cTn id="10" dur="1000" fill="hold"/>
                                        <p:tgtEl>
                                          <p:spTgt spid="54"/>
                                        </p:tgtEl>
                                        <p:attrNameLst>
                                          <p:attrName>ppt_x</p:attrName>
                                          <p:attrName>ppt_y</p:attrName>
                                        </p:attrNameLst>
                                      </p:cBhvr>
                                      <p:rCtr x="9987" y="15718"/>
                                    </p:animMotion>
                                  </p:childTnLst>
                                </p:cTn>
                              </p:par>
                              <p:par>
                                <p:cTn id="11" presetID="42" presetClass="path" presetSubtype="0" accel="50000" decel="50000" fill="hold" grpId="0" nodeType="withEffect">
                                  <p:stCondLst>
                                    <p:cond delay="0"/>
                                  </p:stCondLst>
                                  <p:childTnLst>
                                    <p:animMotion origin="layout" path="M 3.125E-6 -3.33333E-6 L 0.45963 -0.15185 " pathEditMode="relative" rAng="0" ptsTypes="AA">
                                      <p:cBhvr>
                                        <p:cTn id="12" dur="1000" fill="hold"/>
                                        <p:tgtEl>
                                          <p:spTgt spid="55"/>
                                        </p:tgtEl>
                                        <p:attrNameLst>
                                          <p:attrName>ppt_x</p:attrName>
                                          <p:attrName>ppt_y</p:attrName>
                                        </p:attrNameLst>
                                      </p:cBhvr>
                                      <p:rCtr x="22982" y="-7593"/>
                                    </p:animMotion>
                                  </p:childTnLst>
                                </p:cTn>
                              </p:par>
                              <p:par>
                                <p:cTn id="13" presetID="42" presetClass="path" presetSubtype="0" accel="50000" decel="50000" fill="hold" grpId="0" nodeType="withEffect">
                                  <p:stCondLst>
                                    <p:cond delay="0"/>
                                  </p:stCondLst>
                                  <p:childTnLst>
                                    <p:animMotion origin="layout" path="M 1.45833E-6 -3.7037E-7 L -0.14531 -0.14282 " pathEditMode="relative" rAng="0" ptsTypes="AA">
                                      <p:cBhvr>
                                        <p:cTn id="14" dur="1000" fill="hold"/>
                                        <p:tgtEl>
                                          <p:spTgt spid="52"/>
                                        </p:tgtEl>
                                        <p:attrNameLst>
                                          <p:attrName>ppt_x</p:attrName>
                                          <p:attrName>ppt_y</p:attrName>
                                        </p:attrNameLst>
                                      </p:cBhvr>
                                      <p:rCtr x="-7266" y="-7153"/>
                                    </p:animMotion>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300"/>
                                        <p:tgtEl>
                                          <p:spTgt spid="2"/>
                                        </p:tgtEl>
                                      </p:cBhvr>
                                    </p:animEffect>
                                  </p:childTnLst>
                                </p:cTn>
                              </p:par>
                              <p:par>
                                <p:cTn id="19" presetID="10" presetClass="entr" presetSubtype="0" fill="hold" nodeType="withEffect">
                                  <p:stCondLst>
                                    <p:cond delay="20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300"/>
                                        <p:tgtEl>
                                          <p:spTgt spid="4"/>
                                        </p:tgtEl>
                                      </p:cBhvr>
                                    </p:animEffect>
                                  </p:childTnLst>
                                </p:cTn>
                              </p:par>
                              <p:par>
                                <p:cTn id="22" presetID="10" presetClass="entr" presetSubtype="0" fill="hold" nodeType="withEffect">
                                  <p:stCondLst>
                                    <p:cond delay="40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300"/>
                                        <p:tgtEl>
                                          <p:spTgt spid="11"/>
                                        </p:tgtEl>
                                      </p:cBhvr>
                                    </p:animEffect>
                                  </p:childTnLst>
                                </p:cTn>
                              </p:par>
                              <p:par>
                                <p:cTn id="25" presetID="10" presetClass="entr" presetSubtype="0" fill="hold" nodeType="withEffect">
                                  <p:stCondLst>
                                    <p:cond delay="60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300"/>
                                        <p:tgtEl>
                                          <p:spTgt spid="10"/>
                                        </p:tgtEl>
                                      </p:cBhvr>
                                    </p:animEffect>
                                  </p:childTnLst>
                                </p:cTn>
                              </p:par>
                              <p:par>
                                <p:cTn id="28" presetID="10" presetClass="entr" presetSubtype="0" fill="hold" nodeType="withEffect">
                                  <p:stCondLst>
                                    <p:cond delay="80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300"/>
                                        <p:tgtEl>
                                          <p:spTgt spid="3"/>
                                        </p:tgtEl>
                                      </p:cBhvr>
                                    </p:animEffect>
                                  </p:childTnLst>
                                </p:cTn>
                              </p:par>
                            </p:childTnLst>
                          </p:cTn>
                        </p:par>
                        <p:par>
                          <p:cTn id="31" fill="hold">
                            <p:stCondLst>
                              <p:cond delay="2100"/>
                            </p:stCondLst>
                            <p:childTnLst>
                              <p:par>
                                <p:cTn id="32" presetID="10" presetClass="entr" presetSubtype="0" fill="hold" grpId="0" nodeType="afterEffect">
                                  <p:stCondLst>
                                    <p:cond delay="10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4" grpId="0" animBg="1"/>
      <p:bldP spid="53" grpId="0" animBg="1"/>
      <p:bldP spid="56" grpId="0" animBg="1"/>
      <p:bldP spid="55"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E55E006-53B0-EAF6-7DC1-82425CE19DA2}"/>
              </a:ext>
            </a:extLst>
          </p:cNvPr>
          <p:cNvSpPr>
            <a:spLocks noGrp="1"/>
          </p:cNvSpPr>
          <p:nvPr>
            <p:ph type="ctrTitle"/>
          </p:nvPr>
        </p:nvSpPr>
        <p:spPr>
          <a:xfrm>
            <a:off x="1524000" y="1430973"/>
            <a:ext cx="9144000" cy="2387600"/>
          </a:xfrm>
        </p:spPr>
        <p:txBody>
          <a:bodyPr>
            <a:normAutofit fontScale="90000"/>
          </a:bodyPr>
          <a:lstStyle/>
          <a:p>
            <a:r>
              <a:rPr lang="sv-SE" dirty="0">
                <a:latin typeface="Avenir Next LT Pro" panose="020B0504020202020204" pitchFamily="34" charset="0"/>
              </a:rPr>
              <a:t>Smart Specialisering </a:t>
            </a:r>
            <a:br>
              <a:rPr lang="sv-SE" dirty="0">
                <a:latin typeface="Avenir Next LT Pro" panose="020B0504020202020204" pitchFamily="34" charset="0"/>
              </a:rPr>
            </a:br>
            <a:r>
              <a:rPr lang="sv-SE" dirty="0">
                <a:latin typeface="Avenir Next LT Pro" panose="020B0504020202020204" pitchFamily="34" charset="0"/>
              </a:rPr>
              <a:t>– en </a:t>
            </a:r>
            <a:r>
              <a:rPr lang="sv-SE" dirty="0" err="1">
                <a:latin typeface="Avenir Next LT Pro" panose="020B0504020202020204" pitchFamily="34" charset="0"/>
              </a:rPr>
              <a:t>platsbaserad</a:t>
            </a:r>
            <a:r>
              <a:rPr lang="sv-SE" dirty="0">
                <a:latin typeface="Avenir Next LT Pro" panose="020B0504020202020204" pitchFamily="34" charset="0"/>
              </a:rPr>
              <a:t> innovationsmetod</a:t>
            </a:r>
          </a:p>
        </p:txBody>
      </p:sp>
      <p:sp>
        <p:nvSpPr>
          <p:cNvPr id="3" name="Underrubrik 2">
            <a:extLst>
              <a:ext uri="{FF2B5EF4-FFF2-40B4-BE49-F238E27FC236}">
                <a16:creationId xmlns:a16="http://schemas.microsoft.com/office/drawing/2014/main" id="{0F94D293-990C-F40C-EC00-DAD4F4A00C02}"/>
              </a:ext>
            </a:extLst>
          </p:cNvPr>
          <p:cNvSpPr>
            <a:spLocks noGrp="1"/>
          </p:cNvSpPr>
          <p:nvPr>
            <p:ph type="subTitle" idx="1"/>
          </p:nvPr>
        </p:nvSpPr>
        <p:spPr>
          <a:xfrm>
            <a:off x="1524000" y="3910648"/>
            <a:ext cx="9144000" cy="1655762"/>
          </a:xfrm>
        </p:spPr>
        <p:txBody>
          <a:bodyPr>
            <a:normAutofit/>
          </a:bodyPr>
          <a:lstStyle/>
          <a:p>
            <a:pPr>
              <a:lnSpc>
                <a:spcPct val="120000"/>
              </a:lnSpc>
            </a:pPr>
            <a:r>
              <a:rPr lang="sv-SE" dirty="0">
                <a:latin typeface="Avenir Next LT Pro" panose="020B0504020202020204" pitchFamily="34" charset="0"/>
              </a:rPr>
              <a:t>- en metod för regional näringslivsutveckling som riktar sig mot transformationer för regional differentiering</a:t>
            </a:r>
          </a:p>
          <a:p>
            <a:endParaRPr lang="sv-SE" dirty="0"/>
          </a:p>
        </p:txBody>
      </p:sp>
      <p:grpSp>
        <p:nvGrpSpPr>
          <p:cNvPr id="4" name="Grupp 3">
            <a:extLst>
              <a:ext uri="{FF2B5EF4-FFF2-40B4-BE49-F238E27FC236}">
                <a16:creationId xmlns:a16="http://schemas.microsoft.com/office/drawing/2014/main" id="{AF30867F-7430-18CE-DA0F-EE2D5D171B30}"/>
              </a:ext>
            </a:extLst>
          </p:cNvPr>
          <p:cNvGrpSpPr/>
          <p:nvPr/>
        </p:nvGrpSpPr>
        <p:grpSpPr>
          <a:xfrm>
            <a:off x="150625" y="229656"/>
            <a:ext cx="2361081" cy="783670"/>
            <a:chOff x="150625" y="229656"/>
            <a:chExt cx="2361081" cy="783670"/>
          </a:xfrm>
        </p:grpSpPr>
        <p:pic>
          <p:nvPicPr>
            <p:cNvPr id="5" name="Bildobjekt 4">
              <a:extLst>
                <a:ext uri="{FF2B5EF4-FFF2-40B4-BE49-F238E27FC236}">
                  <a16:creationId xmlns:a16="http://schemas.microsoft.com/office/drawing/2014/main" id="{920FB50A-1FE1-F2F2-94D5-E857181068D4}"/>
                </a:ext>
              </a:extLst>
            </p:cNvPr>
            <p:cNvPicPr>
              <a:picLocks noChangeAspect="1"/>
            </p:cNvPicPr>
            <p:nvPr/>
          </p:nvPicPr>
          <p:blipFill>
            <a:blip r:embed="rId3"/>
            <a:stretch>
              <a:fillRect/>
            </a:stretch>
          </p:blipFill>
          <p:spPr>
            <a:xfrm>
              <a:off x="150625" y="229656"/>
              <a:ext cx="2361081" cy="783670"/>
            </a:xfrm>
            <a:prstGeom prst="rect">
              <a:avLst/>
            </a:prstGeom>
          </p:spPr>
        </p:pic>
        <p:cxnSp>
          <p:nvCxnSpPr>
            <p:cNvPr id="7" name="Rak koppling 6">
              <a:extLst>
                <a:ext uri="{FF2B5EF4-FFF2-40B4-BE49-F238E27FC236}">
                  <a16:creationId xmlns:a16="http://schemas.microsoft.com/office/drawing/2014/main" id="{558DE85D-1051-F54D-38A3-A54FC5024A44}"/>
                </a:ext>
              </a:extLst>
            </p:cNvPr>
            <p:cNvCxnSpPr/>
            <p:nvPr/>
          </p:nvCxnSpPr>
          <p:spPr>
            <a:xfrm>
              <a:off x="555585" y="659757"/>
              <a:ext cx="1527858" cy="0"/>
            </a:xfrm>
            <a:prstGeom prst="line">
              <a:avLst/>
            </a:prstGeom>
          </p:spPr>
          <p:style>
            <a:lnRef idx="1">
              <a:schemeClr val="dk1"/>
            </a:lnRef>
            <a:fillRef idx="0">
              <a:schemeClr val="dk1"/>
            </a:fillRef>
            <a:effectRef idx="0">
              <a:schemeClr val="dk1"/>
            </a:effectRef>
            <a:fontRef idx="minor">
              <a:schemeClr val="tx1"/>
            </a:fontRef>
          </p:style>
        </p:cxnSp>
      </p:grpSp>
      <p:pic>
        <p:nvPicPr>
          <p:cNvPr id="8" name="Bildobjekt 7" descr="En bild som visar skärmbild, symbol, Majorelleblå, Electric blue&#10;&#10;Automatiskt genererad beskrivning">
            <a:extLst>
              <a:ext uri="{FF2B5EF4-FFF2-40B4-BE49-F238E27FC236}">
                <a16:creationId xmlns:a16="http://schemas.microsoft.com/office/drawing/2014/main" id="{B2FF7559-1FE1-C689-04BD-BBEEA24688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67697" y="129076"/>
            <a:ext cx="1069325" cy="1125292"/>
          </a:xfrm>
          <a:prstGeom prst="rect">
            <a:avLst/>
          </a:prstGeom>
        </p:spPr>
      </p:pic>
    </p:spTree>
    <p:extLst>
      <p:ext uri="{BB962C8B-B14F-4D97-AF65-F5344CB8AC3E}">
        <p14:creationId xmlns:p14="http://schemas.microsoft.com/office/powerpoint/2010/main" val="924497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_IUC presentation">
  <a:themeElements>
    <a:clrScheme name="IDC Temafärger">
      <a:dk1>
        <a:sysClr val="windowText" lastClr="000000"/>
      </a:dk1>
      <a:lt1>
        <a:sysClr val="window" lastClr="FFFFFF"/>
      </a:lt1>
      <a:dk2>
        <a:srgbClr val="2D4762"/>
      </a:dk2>
      <a:lt2>
        <a:srgbClr val="F2F2F2"/>
      </a:lt2>
      <a:accent1>
        <a:srgbClr val="B07D61"/>
      </a:accent1>
      <a:accent2>
        <a:srgbClr val="129182"/>
      </a:accent2>
      <a:accent3>
        <a:srgbClr val="6C8298"/>
      </a:accent3>
      <a:accent4>
        <a:srgbClr val="95D0C9"/>
      </a:accent4>
      <a:accent5>
        <a:srgbClr val="E2C4AE"/>
      </a:accent5>
      <a:accent6>
        <a:srgbClr val="2D4762"/>
      </a:accent6>
      <a:hlink>
        <a:srgbClr val="A2BBCB"/>
      </a:hlink>
      <a:folHlink>
        <a:srgbClr val="B6B6D3"/>
      </a:folHlink>
    </a:clrScheme>
    <a:fontScheme name="IDC Montserrat">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UC_Kalmar_ppt_mall_juni2022" id="{6E3347B4-C7F7-4292-8507-A713F5040983}" vid="{21C7C532-D7CA-41E4-9B5E-4590438B4BC3}"/>
    </a:ext>
  </a:extLst>
</a:theme>
</file>

<file path=ppt/theme/theme2.xml><?xml version="1.0" encoding="utf-8"?>
<a:theme xmlns:a="http://schemas.openxmlformats.org/drawingml/2006/main" name="2_IUC presentation">
  <a:themeElements>
    <a:clrScheme name="IUC">
      <a:dk1>
        <a:srgbClr val="000000"/>
      </a:dk1>
      <a:lt1>
        <a:srgbClr val="FFFFFF"/>
      </a:lt1>
      <a:dk2>
        <a:srgbClr val="000000"/>
      </a:dk2>
      <a:lt2>
        <a:srgbClr val="F2F2F2"/>
      </a:lt2>
      <a:accent1>
        <a:srgbClr val="006F78"/>
      </a:accent1>
      <a:accent2>
        <a:srgbClr val="0DA0B3"/>
      </a:accent2>
      <a:accent3>
        <a:srgbClr val="87A330"/>
      </a:accent3>
      <a:accent4>
        <a:srgbClr val="E27024"/>
      </a:accent4>
      <a:accent5>
        <a:srgbClr val="E2C4AE"/>
      </a:accent5>
      <a:accent6>
        <a:srgbClr val="2D4762"/>
      </a:accent6>
      <a:hlink>
        <a:srgbClr val="A2BBCB"/>
      </a:hlink>
      <a:folHlink>
        <a:srgbClr val="B6B6D3"/>
      </a:folHlink>
    </a:clrScheme>
    <a:fontScheme name="IDC Montserrat">
      <a:majorFont>
        <a:latin typeface="Montserrat Ligh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UC_Kalmar_ppt_mall_juni2022" id="{6E3347B4-C7F7-4292-8507-A713F5040983}" vid="{4290F112-E553-448E-8574-4C565D241C83}"/>
    </a:ext>
  </a:extLst>
</a:theme>
</file>

<file path=ppt/theme/theme3.xml><?xml version="1.0" encoding="utf-8"?>
<a:theme xmlns:a="http://schemas.openxmlformats.org/drawingml/2006/main" name="IUC layout">
  <a:themeElements>
    <a:clrScheme name="IUC">
      <a:dk1>
        <a:srgbClr val="000000"/>
      </a:dk1>
      <a:lt1>
        <a:srgbClr val="FFFFFF"/>
      </a:lt1>
      <a:dk2>
        <a:srgbClr val="000000"/>
      </a:dk2>
      <a:lt2>
        <a:srgbClr val="F2F2F2"/>
      </a:lt2>
      <a:accent1>
        <a:srgbClr val="006F78"/>
      </a:accent1>
      <a:accent2>
        <a:srgbClr val="0DA0B3"/>
      </a:accent2>
      <a:accent3>
        <a:srgbClr val="87A330"/>
      </a:accent3>
      <a:accent4>
        <a:srgbClr val="E27024"/>
      </a:accent4>
      <a:accent5>
        <a:srgbClr val="E2C4AE"/>
      </a:accent5>
      <a:accent6>
        <a:srgbClr val="2D4762"/>
      </a:accent6>
      <a:hlink>
        <a:srgbClr val="A2BBCB"/>
      </a:hlink>
      <a:folHlink>
        <a:srgbClr val="B6B6D3"/>
      </a:folHlink>
    </a:clrScheme>
    <a:fontScheme name="IDC Bold Montserrat">
      <a:majorFont>
        <a:latin typeface="Montserrat Semi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UC_Kalmar_ppt_mall_juni2022" id="{6E3347B4-C7F7-4292-8507-A713F5040983}" vid="{F97F1D3D-8592-4D19-8937-A9FB25282E9E}"/>
    </a:ext>
  </a:extLst>
</a:theme>
</file>

<file path=ppt/theme/theme4.xml><?xml version="1.0" encoding="utf-8"?>
<a:theme xmlns:a="http://schemas.openxmlformats.org/drawingml/2006/main" name="IUC layout 2">
  <a:themeElements>
    <a:clrScheme name="IUC">
      <a:dk1>
        <a:srgbClr val="000000"/>
      </a:dk1>
      <a:lt1>
        <a:srgbClr val="FFFFFF"/>
      </a:lt1>
      <a:dk2>
        <a:srgbClr val="000000"/>
      </a:dk2>
      <a:lt2>
        <a:srgbClr val="F2F2F2"/>
      </a:lt2>
      <a:accent1>
        <a:srgbClr val="006F78"/>
      </a:accent1>
      <a:accent2>
        <a:srgbClr val="0DA0B3"/>
      </a:accent2>
      <a:accent3>
        <a:srgbClr val="87A330"/>
      </a:accent3>
      <a:accent4>
        <a:srgbClr val="E27024"/>
      </a:accent4>
      <a:accent5>
        <a:srgbClr val="E2C4AE"/>
      </a:accent5>
      <a:accent6>
        <a:srgbClr val="2D4762"/>
      </a:accent6>
      <a:hlink>
        <a:srgbClr val="A2BBCB"/>
      </a:hlink>
      <a:folHlink>
        <a:srgbClr val="B6B6D3"/>
      </a:folHlink>
    </a:clrScheme>
    <a:fontScheme name="IDC Bold Montserrat">
      <a:majorFont>
        <a:latin typeface="Montserrat Semi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UC_Kalmar_ppt_mall_juni2022" id="{6E3347B4-C7F7-4292-8507-A713F5040983}" vid="{9F7FB9A1-0C01-4D5A-9D54-99AFA3266292}"/>
    </a:ext>
  </a:extLst>
</a:theme>
</file>

<file path=ppt/theme/theme5.xml><?xml version="1.0" encoding="utf-8"?>
<a:theme xmlns:a="http://schemas.openxmlformats.org/drawingml/2006/main" name="1_IUC layout 2">
  <a:themeElements>
    <a:clrScheme name="IUC">
      <a:dk1>
        <a:srgbClr val="000000"/>
      </a:dk1>
      <a:lt1>
        <a:srgbClr val="FFFFFF"/>
      </a:lt1>
      <a:dk2>
        <a:srgbClr val="000000"/>
      </a:dk2>
      <a:lt2>
        <a:srgbClr val="F2F2F2"/>
      </a:lt2>
      <a:accent1>
        <a:srgbClr val="006F78"/>
      </a:accent1>
      <a:accent2>
        <a:srgbClr val="0DA0B3"/>
      </a:accent2>
      <a:accent3>
        <a:srgbClr val="87A330"/>
      </a:accent3>
      <a:accent4>
        <a:srgbClr val="E27024"/>
      </a:accent4>
      <a:accent5>
        <a:srgbClr val="E2C4AE"/>
      </a:accent5>
      <a:accent6>
        <a:srgbClr val="2D4762"/>
      </a:accent6>
      <a:hlink>
        <a:srgbClr val="A2BBCB"/>
      </a:hlink>
      <a:folHlink>
        <a:srgbClr val="B6B6D3"/>
      </a:folHlink>
    </a:clrScheme>
    <a:fontScheme name="IDC Bold Montserrat">
      <a:majorFont>
        <a:latin typeface="Montserrat Semi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UC_Kalmar_ppt_mall_juni2022" id="{6E3347B4-C7F7-4292-8507-A713F5040983}" vid="{A8FB244D-830A-4E43-A4CC-238E05A6BAD9}"/>
    </a:ext>
  </a:extLst>
</a:theme>
</file>

<file path=ppt/theme/theme6.xml><?xml version="1.0" encoding="utf-8"?>
<a:theme xmlns:a="http://schemas.openxmlformats.org/drawingml/2006/main" name="Tidslinje">
  <a:themeElements>
    <a:clrScheme name="IUC">
      <a:dk1>
        <a:srgbClr val="000000"/>
      </a:dk1>
      <a:lt1>
        <a:srgbClr val="FFFFFF"/>
      </a:lt1>
      <a:dk2>
        <a:srgbClr val="000000"/>
      </a:dk2>
      <a:lt2>
        <a:srgbClr val="F2F2F2"/>
      </a:lt2>
      <a:accent1>
        <a:srgbClr val="006F78"/>
      </a:accent1>
      <a:accent2>
        <a:srgbClr val="0DA0B3"/>
      </a:accent2>
      <a:accent3>
        <a:srgbClr val="87A330"/>
      </a:accent3>
      <a:accent4>
        <a:srgbClr val="E27024"/>
      </a:accent4>
      <a:accent5>
        <a:srgbClr val="E2C4AE"/>
      </a:accent5>
      <a:accent6>
        <a:srgbClr val="2D4762"/>
      </a:accent6>
      <a:hlink>
        <a:srgbClr val="A2BBCB"/>
      </a:hlink>
      <a:folHlink>
        <a:srgbClr val="B6B6D3"/>
      </a:folHlink>
    </a:clrScheme>
    <a:fontScheme name="IDC Bold Montserrat">
      <a:majorFont>
        <a:latin typeface="Montserrat SemiBold"/>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UC_Kalmar_ppt_mall_juni2022" id="{6E3347B4-C7F7-4292-8507-A713F5040983}" vid="{9AD65F28-1082-4008-9814-30A66D9086C8}"/>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F9267AC4458634DB7EC932DC53C102F" ma:contentTypeVersion="16" ma:contentTypeDescription="Skapa ett nytt dokument." ma:contentTypeScope="" ma:versionID="5ce316edf3f9a6e0f8fe24adf1120717">
  <xsd:schema xmlns:xsd="http://www.w3.org/2001/XMLSchema" xmlns:xs="http://www.w3.org/2001/XMLSchema" xmlns:p="http://schemas.microsoft.com/office/2006/metadata/properties" xmlns:ns2="072ca5da-ddfb-4b30-a933-a0da15d4547b" xmlns:ns3="b5c724a1-f262-43b0-b6c0-708b18b6d8b1" targetNamespace="http://schemas.microsoft.com/office/2006/metadata/properties" ma:root="true" ma:fieldsID="43035b20431ff52389a2e422fe1e56f9" ns2:_="" ns3:_="">
    <xsd:import namespace="072ca5da-ddfb-4b30-a933-a0da15d4547b"/>
    <xsd:import namespace="b5c724a1-f262-43b0-b6c0-708b18b6d8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ca5da-ddfb-4b30-a933-a0da15d45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4b0ba492-15d1-4819-8b15-67dbdef9792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5c724a1-f262-43b0-b6c0-708b18b6d8b1" elementFormDefault="qualified">
    <xsd:import namespace="http://schemas.microsoft.com/office/2006/documentManagement/types"/>
    <xsd:import namespace="http://schemas.microsoft.com/office/infopath/2007/PartnerControls"/>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d896abbc-d68b-4edb-b5fe-9be056014723}" ma:internalName="TaxCatchAll" ma:showField="CatchAllData" ma:web="b5c724a1-f262-43b0-b6c0-708b18b6d8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b5c724a1-f262-43b0-b6c0-708b18b6d8b1" xsi:nil="true"/>
    <lcf76f155ced4ddcb4097134ff3c332f xmlns="072ca5da-ddfb-4b30-a933-a0da15d4547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BBD8BB-D323-4560-8B44-A3AAB2E7D3A3}">
  <ds:schemaRefs>
    <ds:schemaRef ds:uri="http://schemas.microsoft.com/sharepoint/v3/contenttype/forms"/>
  </ds:schemaRefs>
</ds:datastoreItem>
</file>

<file path=customXml/itemProps2.xml><?xml version="1.0" encoding="utf-8"?>
<ds:datastoreItem xmlns:ds="http://schemas.openxmlformats.org/officeDocument/2006/customXml" ds:itemID="{C4B6E849-756F-499A-9472-AFFA0B86C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2ca5da-ddfb-4b30-a933-a0da15d4547b"/>
    <ds:schemaRef ds:uri="b5c724a1-f262-43b0-b6c0-708b18b6d8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A224930-D05A-41C2-BE41-A62131A94876}">
  <ds:schemaRefs>
    <ds:schemaRef ds:uri="b5c724a1-f262-43b0-b6c0-708b18b6d8b1"/>
    <ds:schemaRef ds:uri="http://schemas.microsoft.com/office/2006/metadata/properties"/>
    <ds:schemaRef ds:uri="http://www.w3.org/XML/1998/namespace"/>
    <ds:schemaRef ds:uri="http://schemas.microsoft.com/office/infopath/2007/PartnerControls"/>
    <ds:schemaRef ds:uri="http://purl.org/dc/elements/1.1/"/>
    <ds:schemaRef ds:uri="072ca5da-ddfb-4b30-a933-a0da15d4547b"/>
    <ds:schemaRef ds:uri="http://schemas.microsoft.com/office/2006/documentManagement/types"/>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IUC_Kalmar_ppt_mall_juni2022</Template>
  <TotalTime>15556</TotalTime>
  <Words>1523</Words>
  <Application>Microsoft Office PowerPoint</Application>
  <PresentationFormat>Bredbild</PresentationFormat>
  <Paragraphs>165</Paragraphs>
  <Slides>15</Slides>
  <Notes>14</Notes>
  <HiddenSlides>2</HiddenSlides>
  <MMClips>0</MMClips>
  <ScaleCrop>false</ScaleCrop>
  <HeadingPairs>
    <vt:vector size="6" baseType="variant">
      <vt:variant>
        <vt:lpstr>Använt teckensnitt</vt:lpstr>
      </vt:variant>
      <vt:variant>
        <vt:i4>13</vt:i4>
      </vt:variant>
      <vt:variant>
        <vt:lpstr>Tema</vt:lpstr>
      </vt:variant>
      <vt:variant>
        <vt:i4>6</vt:i4>
      </vt:variant>
      <vt:variant>
        <vt:lpstr>Bildrubriker</vt:lpstr>
      </vt:variant>
      <vt:variant>
        <vt:i4>15</vt:i4>
      </vt:variant>
    </vt:vector>
  </HeadingPairs>
  <TitlesOfParts>
    <vt:vector size="34" baseType="lpstr">
      <vt:lpstr>Aptos</vt:lpstr>
      <vt:lpstr>Arial</vt:lpstr>
      <vt:lpstr>Avenir Next LT Pro</vt:lpstr>
      <vt:lpstr>Avenir Next LT Pro Demi</vt:lpstr>
      <vt:lpstr>Calibri</vt:lpstr>
      <vt:lpstr>Montserrat Light</vt:lpstr>
      <vt:lpstr>Montserrat Medium</vt:lpstr>
      <vt:lpstr>Montserrat SemiBold</vt:lpstr>
      <vt:lpstr>Wingdings</vt:lpstr>
      <vt:lpstr>Work Sans Bold Roman</vt:lpstr>
      <vt:lpstr>Work Sans Bold Roman</vt:lpstr>
      <vt:lpstr>Work Sans Light Roman</vt:lpstr>
      <vt:lpstr>Work Sans Regular Roman</vt:lpstr>
      <vt:lpstr>3_IUC presentation</vt:lpstr>
      <vt:lpstr>2_IUC presentation</vt:lpstr>
      <vt:lpstr>IUC layout</vt:lpstr>
      <vt:lpstr>IUC layout 2</vt:lpstr>
      <vt:lpstr>1_IUC layout 2</vt:lpstr>
      <vt:lpstr>Tidslinje</vt:lpstr>
      <vt:lpstr>PowerPoint-presentation</vt:lpstr>
      <vt:lpstr>PowerPoint-presentation</vt:lpstr>
      <vt:lpstr>PowerPoint-presentation</vt:lpstr>
      <vt:lpstr>PowerPoint-presentation</vt:lpstr>
      <vt:lpstr>PowerPoint-presentation</vt:lpstr>
      <vt:lpstr>Plattformen ska bidra till:</vt:lpstr>
      <vt:lpstr>Fem gemensamma kunskapsområden</vt:lpstr>
      <vt:lpstr>Fem näringslivsnära samordnare…</vt:lpstr>
      <vt:lpstr>Smart Specialisering  – en platsbaserad innovationsmetod</vt:lpstr>
      <vt:lpstr>Planering för entreprenöriella upptäckter</vt:lpstr>
      <vt:lpstr>Modellens byggstenar</vt:lpstr>
      <vt:lpstr>Syftet</vt:lpstr>
      <vt:lpstr>Exempel transformation - bilbranschen</vt:lpstr>
      <vt:lpstr>PowerPoint-presentation</vt:lpstr>
      <vt:lpstr>Steg 1: Ta fram utvecklingsagendor som styr det fortsatta arbetet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”FoodTech boom i Sydöstra Sverige”</dc:title>
  <dc:creator>Anna Carin Pålsson</dc:creator>
  <cp:lastModifiedBy>Odén Christina</cp:lastModifiedBy>
  <cp:revision>171</cp:revision>
  <cp:lastPrinted>2023-12-04T14:53:24Z</cp:lastPrinted>
  <dcterms:created xsi:type="dcterms:W3CDTF">2023-08-09T06:21:26Z</dcterms:created>
  <dcterms:modified xsi:type="dcterms:W3CDTF">2024-10-03T19:47:33Z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0x0101000F9267AC4458634DB7EC932DC53C102F</vt:lpwstr>
  </property>
</Properties>
</file>