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26"/>
  </p:notesMasterIdLst>
  <p:sldIdLst>
    <p:sldId id="375" r:id="rId3"/>
    <p:sldId id="494" r:id="rId4"/>
    <p:sldId id="495" r:id="rId5"/>
    <p:sldId id="496" r:id="rId6"/>
    <p:sldId id="377" r:id="rId7"/>
    <p:sldId id="500" r:id="rId8"/>
    <p:sldId id="501" r:id="rId9"/>
    <p:sldId id="378" r:id="rId10"/>
    <p:sldId id="379" r:id="rId11"/>
    <p:sldId id="380" r:id="rId12"/>
    <p:sldId id="381" r:id="rId13"/>
    <p:sldId id="382" r:id="rId14"/>
    <p:sldId id="383" r:id="rId15"/>
    <p:sldId id="384" r:id="rId16"/>
    <p:sldId id="385" r:id="rId17"/>
    <p:sldId id="497"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39" r:id="rId71"/>
    <p:sldId id="440"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53" r:id="rId85"/>
    <p:sldId id="454" r:id="rId86"/>
    <p:sldId id="455" r:id="rId87"/>
    <p:sldId id="456" r:id="rId88"/>
    <p:sldId id="457" r:id="rId89"/>
    <p:sldId id="458" r:id="rId90"/>
    <p:sldId id="498" r:id="rId91"/>
    <p:sldId id="460" r:id="rId92"/>
    <p:sldId id="461" r:id="rId93"/>
    <p:sldId id="462" r:id="rId94"/>
    <p:sldId id="463" r:id="rId95"/>
    <p:sldId id="464" r:id="rId96"/>
    <p:sldId id="465" r:id="rId97"/>
    <p:sldId id="466" r:id="rId98"/>
    <p:sldId id="467" r:id="rId99"/>
    <p:sldId id="468" r:id="rId100"/>
    <p:sldId id="469" r:id="rId101"/>
    <p:sldId id="470" r:id="rId102"/>
    <p:sldId id="471" r:id="rId103"/>
    <p:sldId id="472" r:id="rId104"/>
    <p:sldId id="473" r:id="rId105"/>
    <p:sldId id="499" r:id="rId106"/>
    <p:sldId id="475" r:id="rId107"/>
    <p:sldId id="476" r:id="rId108"/>
    <p:sldId id="477" r:id="rId109"/>
    <p:sldId id="478" r:id="rId110"/>
    <p:sldId id="479" r:id="rId111"/>
    <p:sldId id="480" r:id="rId112"/>
    <p:sldId id="481" r:id="rId113"/>
    <p:sldId id="482" r:id="rId114"/>
    <p:sldId id="483" r:id="rId115"/>
    <p:sldId id="484" r:id="rId116"/>
    <p:sldId id="485" r:id="rId117"/>
    <p:sldId id="486" r:id="rId118"/>
    <p:sldId id="487" r:id="rId119"/>
    <p:sldId id="488" r:id="rId120"/>
    <p:sldId id="489" r:id="rId121"/>
    <p:sldId id="490" r:id="rId122"/>
    <p:sldId id="491" r:id="rId123"/>
    <p:sldId id="492" r:id="rId124"/>
    <p:sldId id="493"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F2ED9C-F5F3-C251-3AAE-8C8C89C69133}" name="Simon Nygren Greus" initials="SN" userId="S::simon.nygren.greus@indikator.org::e107ea70-7480-4a9e-b65e-270b1cad1f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093D0"/>
    <a:srgbClr val="B1063A"/>
    <a:srgbClr val="579835"/>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microsoft.com/office/2018/10/relationships/authors" Target="authors.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DataSheet!$C$2:$C$4</c:f>
              <c:numCache>
                <c:formatCode>General</c:formatCode>
                <c:ptCount val="3"/>
                <c:pt idx="0">
                  <c:v>51.555599999999998</c:v>
                </c:pt>
                <c:pt idx="1">
                  <c:v>47.555599999999998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Tjej</c:v>
                </c:pt>
                <c:pt idx="1">
                  <c:v>Kille</c:v>
                </c:pt>
                <c:pt idx="2">
                  <c:v>Annan könsidentitet/Osäker</c:v>
                </c:pt>
              </c:strCache>
            </c:strRef>
          </c:cat>
          <c:val>
            <c:numRef>
              <c:f>DataSheet!$D$2:$D$4</c:f>
              <c:numCache>
                <c:formatCode>General</c:formatCode>
                <c:ptCount val="3"/>
                <c:pt idx="0">
                  <c:v>48.990699999999997</c:v>
                </c:pt>
                <c:pt idx="1">
                  <c:v>49.188000000000002</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70.103099999999998</c:v>
                </c:pt>
                <c:pt idx="1">
                  <c:v>93.9024</c:v>
                </c:pt>
                <c:pt idx="2">
                  <c:v>70.491799999999998</c:v>
                </c:pt>
                <c:pt idx="3">
                  <c:v>77.966099999999997</c:v>
                </c:pt>
                <c:pt idx="4">
                  <c:v>81.818200000000004</c:v>
                </c:pt>
                <c:pt idx="5">
                  <c:v>92.647099999999995</c:v>
                </c:pt>
              </c:numCache>
            </c:numRef>
          </c:val>
          <c:extLst>
            <c:ext xmlns:c16="http://schemas.microsoft.com/office/drawing/2014/chart" uri="{C3380CC4-5D6E-409C-BE32-E72D297353CC}">
              <c16:uniqueId val="{00000000-F398-4292-886D-497D46C1409F}"/>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67.426699999999997</c:v>
                </c:pt>
                <c:pt idx="5">
                  <c:v>88.208200000000005</c:v>
                </c:pt>
              </c:numCache>
            </c:numRef>
          </c:val>
          <c:extLst>
            <c:ext xmlns:c16="http://schemas.microsoft.com/office/drawing/2014/chart" uri="{C3380CC4-5D6E-409C-BE32-E72D297353CC}">
              <c16:uniqueId val="{00000001-F398-4292-886D-497D46C1409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61</c:v>
                </c:pt>
                <c:pt idx="1">
                  <c:v>89</c:v>
                </c:pt>
                <c:pt idx="2">
                  <c:v>48</c:v>
                </c:pt>
                <c:pt idx="3">
                  <c:v>81</c:v>
                </c:pt>
                <c:pt idx="4">
                  <c:v>49.019599999999997</c:v>
                </c:pt>
                <c:pt idx="5">
                  <c:v>65.625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58</c:v>
                </c:pt>
                <c:pt idx="1">
                  <c:v>82</c:v>
                </c:pt>
                <c:pt idx="2">
                  <c:v>59</c:v>
                </c:pt>
                <c:pt idx="3">
                  <c:v>80</c:v>
                </c:pt>
                <c:pt idx="4">
                  <c:v>63.380299999999998</c:v>
                </c:pt>
                <c:pt idx="5">
                  <c:v>68.571399999999997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67.346900000000005</c:v>
                </c:pt>
                <c:pt idx="1">
                  <c:v>84.337299999999999</c:v>
                </c:pt>
                <c:pt idx="2">
                  <c:v>47.692300000000003</c:v>
                </c:pt>
                <c:pt idx="3">
                  <c:v>83.333299999999994</c:v>
                </c:pt>
                <c:pt idx="4">
                  <c:v>50</c:v>
                </c:pt>
                <c:pt idx="5">
                  <c:v>86.363600000000005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71.134</c:v>
                </c:pt>
                <c:pt idx="1">
                  <c:v>74.390199999999993</c:v>
                </c:pt>
                <c:pt idx="2">
                  <c:v>64.615399999999994</c:v>
                </c:pt>
                <c:pt idx="3">
                  <c:v>81.967200000000005</c:v>
                </c:pt>
                <c:pt idx="4">
                  <c:v>60</c:v>
                </c:pt>
                <c:pt idx="5">
                  <c:v>63.636400000000002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58.618499999999997</c:v>
                </c:pt>
                <c:pt idx="5">
                  <c:v>68.634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70</c:v>
                </c:pt>
                <c:pt idx="1">
                  <c:v>80</c:v>
                </c:pt>
                <c:pt idx="2">
                  <c:v>58</c:v>
                </c:pt>
                <c:pt idx="3">
                  <c:v>63</c:v>
                </c:pt>
                <c:pt idx="4">
                  <c:v>52.941200000000002</c:v>
                </c:pt>
                <c:pt idx="5">
                  <c:v>70.3125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77</c:v>
                </c:pt>
                <c:pt idx="1">
                  <c:v>84</c:v>
                </c:pt>
                <c:pt idx="2">
                  <c:v>62</c:v>
                </c:pt>
                <c:pt idx="3">
                  <c:v>74</c:v>
                </c:pt>
                <c:pt idx="4">
                  <c:v>57.746499999999997</c:v>
                </c:pt>
                <c:pt idx="5">
                  <c:v>72.857100000000003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71.134</c:v>
                </c:pt>
                <c:pt idx="1">
                  <c:v>74.390199999999993</c:v>
                </c:pt>
                <c:pt idx="2">
                  <c:v>64.615399999999994</c:v>
                </c:pt>
                <c:pt idx="3">
                  <c:v>81.967200000000005</c:v>
                </c:pt>
                <c:pt idx="4">
                  <c:v>60</c:v>
                </c:pt>
                <c:pt idx="5">
                  <c:v>63.636400000000002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17.5258</c:v>
                </c:pt>
                <c:pt idx="1">
                  <c:v>19.5122</c:v>
                </c:pt>
                <c:pt idx="2">
                  <c:v>26.1538</c:v>
                </c:pt>
                <c:pt idx="3">
                  <c:v>16.949200000000001</c:v>
                </c:pt>
                <c:pt idx="4">
                  <c:v>21.875</c:v>
                </c:pt>
                <c:pt idx="5">
                  <c:v>7.5758000000000001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30.361799999999999</c:v>
                </c:pt>
                <c:pt idx="5">
                  <c:v>25.198899999999998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1">
                  <c:v>21</c:v>
                </c:pt>
                <c:pt idx="3">
                  <c:v>13</c:v>
                </c:pt>
                <c:pt idx="4">
                  <c:v>20</c:v>
                </c:pt>
                <c:pt idx="5">
                  <c:v>23.7288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15</c:v>
                </c:pt>
                <c:pt idx="1">
                  <c:v>20</c:v>
                </c:pt>
                <c:pt idx="2">
                  <c:v>14</c:v>
                </c:pt>
                <c:pt idx="3">
                  <c:v>14</c:v>
                </c:pt>
                <c:pt idx="4">
                  <c:v>20.588200000000001</c:v>
                </c:pt>
                <c:pt idx="5">
                  <c:v>20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16</c:v>
                </c:pt>
                <c:pt idx="1">
                  <c:v>8</c:v>
                </c:pt>
                <c:pt idx="2">
                  <c:v>18</c:v>
                </c:pt>
                <c:pt idx="3">
                  <c:v>19</c:v>
                </c:pt>
                <c:pt idx="4">
                  <c:v>29.411799999999999</c:v>
                </c:pt>
                <c:pt idx="5">
                  <c:v>23.076899999999998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13</c:v>
                </c:pt>
                <c:pt idx="1">
                  <c:v>13</c:v>
                </c:pt>
                <c:pt idx="2">
                  <c:v>20</c:v>
                </c:pt>
                <c:pt idx="3">
                  <c:v>18</c:v>
                </c:pt>
                <c:pt idx="4">
                  <c:v>25.714300000000001</c:v>
                </c:pt>
                <c:pt idx="5">
                  <c:v>30</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17.5258</c:v>
                </c:pt>
                <c:pt idx="1">
                  <c:v>19.5122</c:v>
                </c:pt>
                <c:pt idx="2">
                  <c:v>26.1538</c:v>
                </c:pt>
                <c:pt idx="3">
                  <c:v>16.949200000000001</c:v>
                </c:pt>
                <c:pt idx="4">
                  <c:v>21.875</c:v>
                </c:pt>
                <c:pt idx="5">
                  <c:v>7.5758000000000001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40.4255</c:v>
                </c:pt>
                <c:pt idx="1">
                  <c:v>32.9268</c:v>
                </c:pt>
                <c:pt idx="2">
                  <c:v>48.4375</c:v>
                </c:pt>
                <c:pt idx="3">
                  <c:v>54.237299999999998</c:v>
                </c:pt>
                <c:pt idx="4">
                  <c:v>44.615400000000001</c:v>
                </c:pt>
                <c:pt idx="5">
                  <c:v>41.538499999999999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51.8979</c:v>
                </c:pt>
                <c:pt idx="5">
                  <c:v>43.834699999999998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38</c:v>
                </c:pt>
                <c:pt idx="1">
                  <c:v>34</c:v>
                </c:pt>
                <c:pt idx="2">
                  <c:v>41</c:v>
                </c:pt>
                <c:pt idx="3">
                  <c:v>54</c:v>
                </c:pt>
                <c:pt idx="4">
                  <c:v>42.424199999999999</c:v>
                </c:pt>
                <c:pt idx="5">
                  <c:v>47.826099999999997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40.4255</c:v>
                </c:pt>
                <c:pt idx="1">
                  <c:v>32.9268</c:v>
                </c:pt>
                <c:pt idx="2">
                  <c:v>48.4375</c:v>
                </c:pt>
                <c:pt idx="3">
                  <c:v>54.237299999999998</c:v>
                </c:pt>
                <c:pt idx="4">
                  <c:v>44.615400000000001</c:v>
                </c:pt>
                <c:pt idx="5">
                  <c:v>41.538499999999999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16.842099999999999</c:v>
                </c:pt>
                <c:pt idx="1">
                  <c:v>24.3902</c:v>
                </c:pt>
                <c:pt idx="2">
                  <c:v>20.634899999999998</c:v>
                </c:pt>
                <c:pt idx="3">
                  <c:v>13.793100000000001</c:v>
                </c:pt>
                <c:pt idx="4">
                  <c:v>12.307700000000001</c:v>
                </c:pt>
                <c:pt idx="5">
                  <c:v>21.538499999999999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13.7591</c:v>
                </c:pt>
                <c:pt idx="5">
                  <c:v>19.105699999999999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12</c:v>
                </c:pt>
                <c:pt idx="1">
                  <c:v>27</c:v>
                </c:pt>
                <c:pt idx="2">
                  <c:v>11</c:v>
                </c:pt>
                <c:pt idx="3">
                  <c:v>24</c:v>
                </c:pt>
                <c:pt idx="4">
                  <c:v>15.1515</c:v>
                </c:pt>
                <c:pt idx="5">
                  <c:v>14.7059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16.842099999999999</c:v>
                </c:pt>
                <c:pt idx="1">
                  <c:v>24.3902</c:v>
                </c:pt>
                <c:pt idx="2">
                  <c:v>20.634899999999998</c:v>
                </c:pt>
                <c:pt idx="3">
                  <c:v>13.793100000000001</c:v>
                </c:pt>
                <c:pt idx="4">
                  <c:v>12.307700000000001</c:v>
                </c:pt>
                <c:pt idx="5">
                  <c:v>21.538499999999999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36.842100000000002</c:v>
                </c:pt>
                <c:pt idx="1">
                  <c:v>30</c:v>
                </c:pt>
                <c:pt idx="2">
                  <c:v>40.625</c:v>
                </c:pt>
                <c:pt idx="3">
                  <c:v>34.482799999999997</c:v>
                </c:pt>
                <c:pt idx="4">
                  <c:v>34.375</c:v>
                </c:pt>
                <c:pt idx="5">
                  <c:v>29.230799999999999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31.485099999999999</c:v>
                </c:pt>
                <c:pt idx="5">
                  <c:v>29.415800000000001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79</c:v>
                </c:pt>
                <c:pt idx="1">
                  <c:v>87</c:v>
                </c:pt>
                <c:pt idx="2">
                  <c:v>69</c:v>
                </c:pt>
                <c:pt idx="3">
                  <c:v>85</c:v>
                </c:pt>
                <c:pt idx="4">
                  <c:v>79</c:v>
                </c:pt>
                <c:pt idx="5">
                  <c:v>96</c:v>
                </c:pt>
              </c:numCache>
            </c:numRef>
          </c:val>
          <c:extLst>
            <c:ext xmlns:c16="http://schemas.microsoft.com/office/drawing/2014/chart" uri="{C3380CC4-5D6E-409C-BE32-E72D297353CC}">
              <c16:uniqueId val="{00000004-E200-4C89-8FAB-EA6270CE28EC}"/>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70.103099999999998</c:v>
                </c:pt>
                <c:pt idx="1">
                  <c:v>93.9024</c:v>
                </c:pt>
                <c:pt idx="2">
                  <c:v>70.491799999999998</c:v>
                </c:pt>
                <c:pt idx="3">
                  <c:v>77.966099999999997</c:v>
                </c:pt>
                <c:pt idx="4">
                  <c:v>81.818200000000004</c:v>
                </c:pt>
                <c:pt idx="5">
                  <c:v>92.647099999999995</c:v>
                </c:pt>
              </c:numCache>
            </c:numRef>
          </c:val>
          <c:extLst>
            <c:ext xmlns:c16="http://schemas.microsoft.com/office/drawing/2014/chart" uri="{C3380CC4-5D6E-409C-BE32-E72D297353CC}">
              <c16:uniqueId val="{00000005-E200-4C89-8FAB-EA6270CE28EC}"/>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20</c:v>
                </c:pt>
                <c:pt idx="1">
                  <c:v>31</c:v>
                </c:pt>
                <c:pt idx="2">
                  <c:v>24</c:v>
                </c:pt>
                <c:pt idx="3">
                  <c:v>35</c:v>
                </c:pt>
                <c:pt idx="4">
                  <c:v>21.2121</c:v>
                </c:pt>
                <c:pt idx="5">
                  <c:v>26.470600000000001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36.842100000000002</c:v>
                </c:pt>
                <c:pt idx="1">
                  <c:v>30</c:v>
                </c:pt>
                <c:pt idx="2">
                  <c:v>40.625</c:v>
                </c:pt>
                <c:pt idx="3">
                  <c:v>34.482799999999997</c:v>
                </c:pt>
                <c:pt idx="4">
                  <c:v>34.375</c:v>
                </c:pt>
                <c:pt idx="5">
                  <c:v>29.230799999999999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30.208300000000001</c:v>
                </c:pt>
                <c:pt idx="1">
                  <c:v>33.333300000000001</c:v>
                </c:pt>
                <c:pt idx="2">
                  <c:v>34.9206</c:v>
                </c:pt>
                <c:pt idx="3">
                  <c:v>36.206899999999997</c:v>
                </c:pt>
                <c:pt idx="4">
                  <c:v>31.25</c:v>
                </c:pt>
                <c:pt idx="5">
                  <c:v>32.307699999999997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29.710100000000001</c:v>
                </c:pt>
                <c:pt idx="5">
                  <c:v>33.537399999999998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25</c:v>
                </c:pt>
                <c:pt idx="1">
                  <c:v>26</c:v>
                </c:pt>
                <c:pt idx="2">
                  <c:v>19</c:v>
                </c:pt>
                <c:pt idx="3">
                  <c:v>33</c:v>
                </c:pt>
                <c:pt idx="4">
                  <c:v>22.388100000000001</c:v>
                </c:pt>
                <c:pt idx="5">
                  <c:v>29.411799999999999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30.208300000000001</c:v>
                </c:pt>
                <c:pt idx="1">
                  <c:v>33.333300000000001</c:v>
                </c:pt>
                <c:pt idx="2">
                  <c:v>34.9206</c:v>
                </c:pt>
                <c:pt idx="3">
                  <c:v>36.206899999999997</c:v>
                </c:pt>
                <c:pt idx="4">
                  <c:v>31.25</c:v>
                </c:pt>
                <c:pt idx="5">
                  <c:v>32.307699999999997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14.1553</c:v>
                </c:pt>
                <c:pt idx="1">
                  <c:v>80.320400000000006</c:v>
                </c:pt>
                <c:pt idx="2">
                  <c:v>25.7471</c:v>
                </c:pt>
                <c:pt idx="3">
                  <c:v>13.073399999999999</c:v>
                </c:pt>
                <c:pt idx="4">
                  <c:v>3.7208999999999999</c:v>
                </c:pt>
                <c:pt idx="5">
                  <c:v>24.249400000000001</c:v>
                </c:pt>
                <c:pt idx="6">
                  <c:v>30.946899999999999</c:v>
                </c:pt>
                <c:pt idx="7">
                  <c:v>23.502300000000002</c:v>
                </c:pt>
                <c:pt idx="8">
                  <c:v>60.97</c:v>
                </c:pt>
                <c:pt idx="9">
                  <c:v>7.7103000000000002</c:v>
                </c:pt>
                <c:pt idx="10">
                  <c:v>85.846900000000005</c:v>
                </c:pt>
                <c:pt idx="11">
                  <c:v>66.355099999999993</c:v>
                </c:pt>
                <c:pt idx="12">
                  <c:v>86.774900000000002</c:v>
                </c:pt>
                <c:pt idx="13">
                  <c:v>90.951300000000003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14.433</c:v>
                </c:pt>
                <c:pt idx="1">
                  <c:v>26.506</c:v>
                </c:pt>
                <c:pt idx="2">
                  <c:v>9.2308000000000003</c:v>
                </c:pt>
                <c:pt idx="3">
                  <c:v>10.169499999999999</c:v>
                </c:pt>
                <c:pt idx="4">
                  <c:v>12.698399999999999</c:v>
                </c:pt>
                <c:pt idx="5">
                  <c:v>7.6923000000000004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9.2165999999999997</c:v>
                </c:pt>
                <c:pt idx="5">
                  <c:v>13.673500000000001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2</c:v>
                </c:pt>
                <c:pt idx="1">
                  <c:v>42.8</c:v>
                </c:pt>
                <c:pt idx="2">
                  <c:v>10</c:v>
                </c:pt>
                <c:pt idx="3">
                  <c:v>27</c:v>
                </c:pt>
                <c:pt idx="4" formatCode="General">
                  <c:v>14.2857</c:v>
                </c:pt>
                <c:pt idx="5" formatCode="General">
                  <c:v>18.965499999999999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20.754716981132077</c:v>
                </c:pt>
                <c:pt idx="1">
                  <c:v>16.666666666666668</c:v>
                </c:pt>
                <c:pt idx="2">
                  <c:v>11.320754716981133</c:v>
                </c:pt>
                <c:pt idx="3">
                  <c:v>17.777777777777775</c:v>
                </c:pt>
                <c:pt idx="4" formatCode="General">
                  <c:v>11.428599999999999</c:v>
                </c:pt>
                <c:pt idx="5" formatCode="General">
                  <c:v>17.948699999999999</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11.111111111111111</c:v>
                </c:pt>
                <c:pt idx="1">
                  <c:v>7.4074074074074066</c:v>
                </c:pt>
                <c:pt idx="2">
                  <c:v>13.559322033898304</c:v>
                </c:pt>
                <c:pt idx="3">
                  <c:v>23.456790123456788</c:v>
                </c:pt>
                <c:pt idx="4" formatCode="General">
                  <c:v>11.764699999999999</c:v>
                </c:pt>
                <c:pt idx="5" formatCode="General">
                  <c:v>9.5237999999999996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31.666666666666664</c:v>
                </c:pt>
                <c:pt idx="1">
                  <c:v>23.287671232876711</c:v>
                </c:pt>
                <c:pt idx="2">
                  <c:v>6.7415730337078648</c:v>
                </c:pt>
                <c:pt idx="3">
                  <c:v>14.0625</c:v>
                </c:pt>
                <c:pt idx="5" formatCode="General">
                  <c:v>17.391300000000001</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14.433</c:v>
                </c:pt>
                <c:pt idx="1">
                  <c:v>26.506</c:v>
                </c:pt>
                <c:pt idx="2">
                  <c:v>9.2308000000000003</c:v>
                </c:pt>
                <c:pt idx="3">
                  <c:v>10.169499999999999</c:v>
                </c:pt>
                <c:pt idx="4">
                  <c:v>12.698399999999999</c:v>
                </c:pt>
                <c:pt idx="5">
                  <c:v>7.6923000000000004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86.597899999999996</c:v>
                </c:pt>
                <c:pt idx="1">
                  <c:v>78.313299999999998</c:v>
                </c:pt>
                <c:pt idx="2">
                  <c:v>76.5625</c:v>
                </c:pt>
                <c:pt idx="3">
                  <c:v>81.355900000000005</c:v>
                </c:pt>
                <c:pt idx="4">
                  <c:v>81.538499999999999</c:v>
                </c:pt>
                <c:pt idx="5">
                  <c:v>76.1905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74.671099999999996</c:v>
                </c:pt>
                <c:pt idx="5">
                  <c:v>79.932199999999995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83</c:v>
                </c:pt>
                <c:pt idx="1">
                  <c:v>60</c:v>
                </c:pt>
                <c:pt idx="2">
                  <c:v>77</c:v>
                </c:pt>
                <c:pt idx="3">
                  <c:v>64.400000000000006</c:v>
                </c:pt>
                <c:pt idx="4" formatCode="General">
                  <c:v>74.545500000000004</c:v>
                </c:pt>
                <c:pt idx="5" formatCode="General">
                  <c:v>74.137900000000002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67.924528301886795</c:v>
                </c:pt>
                <c:pt idx="1">
                  <c:v>67.796610169491515</c:v>
                </c:pt>
                <c:pt idx="2">
                  <c:v>84.615384615384613</c:v>
                </c:pt>
                <c:pt idx="3">
                  <c:v>81.818181818181813</c:v>
                </c:pt>
                <c:pt idx="4" formatCode="General">
                  <c:v>77.142899999999997</c:v>
                </c:pt>
                <c:pt idx="5" formatCode="General">
                  <c:v>55.263199999999998</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79.6875</c:v>
                </c:pt>
                <c:pt idx="1">
                  <c:v>74.698795180722882</c:v>
                </c:pt>
                <c:pt idx="2">
                  <c:v>74.576271186440678</c:v>
                </c:pt>
                <c:pt idx="3">
                  <c:v>78.75</c:v>
                </c:pt>
                <c:pt idx="4" formatCode="General">
                  <c:v>72</c:v>
                </c:pt>
                <c:pt idx="5" formatCode="General">
                  <c:v>57.142899999999997</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73.770491803278688</c:v>
                </c:pt>
                <c:pt idx="1">
                  <c:v>83.561643835616437</c:v>
                </c:pt>
                <c:pt idx="2">
                  <c:v>71.910112359550567</c:v>
                </c:pt>
                <c:pt idx="3">
                  <c:v>69.841269841269835</c:v>
                </c:pt>
                <c:pt idx="4" formatCode="General">
                  <c:v>68.115899999999996</c:v>
                </c:pt>
                <c:pt idx="5" formatCode="General">
                  <c:v>60.869599999999998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86.597899999999996</c:v>
                </c:pt>
                <c:pt idx="1">
                  <c:v>78.313299999999998</c:v>
                </c:pt>
                <c:pt idx="2">
                  <c:v>76.5625</c:v>
                </c:pt>
                <c:pt idx="3">
                  <c:v>81.355900000000005</c:v>
                </c:pt>
                <c:pt idx="4">
                  <c:v>81.538499999999999</c:v>
                </c:pt>
                <c:pt idx="5">
                  <c:v>76.1905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35.106400000000001</c:v>
                </c:pt>
                <c:pt idx="1">
                  <c:v>12.0482</c:v>
                </c:pt>
                <c:pt idx="2">
                  <c:v>29.230799999999999</c:v>
                </c:pt>
                <c:pt idx="3">
                  <c:v>18.644100000000002</c:v>
                </c:pt>
                <c:pt idx="4">
                  <c:v>38.461500000000001</c:v>
                </c:pt>
                <c:pt idx="5">
                  <c:v>20.634899999999998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37.073500000000003</c:v>
                </c:pt>
                <c:pt idx="5">
                  <c:v>21.0778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43</c:v>
                </c:pt>
                <c:pt idx="1">
                  <c:v>28</c:v>
                </c:pt>
                <c:pt idx="2">
                  <c:v>46</c:v>
                </c:pt>
                <c:pt idx="3">
                  <c:v>17</c:v>
                </c:pt>
                <c:pt idx="4">
                  <c:v>49.275399999999998</c:v>
                </c:pt>
                <c:pt idx="5">
                  <c:v>16.176500000000001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35.106400000000001</c:v>
                </c:pt>
                <c:pt idx="1">
                  <c:v>12.0482</c:v>
                </c:pt>
                <c:pt idx="2">
                  <c:v>29.230799999999999</c:v>
                </c:pt>
                <c:pt idx="3">
                  <c:v>18.644100000000002</c:v>
                </c:pt>
                <c:pt idx="4">
                  <c:v>38.461500000000001</c:v>
                </c:pt>
                <c:pt idx="5">
                  <c:v>20.634899999999998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Habo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26.637599999999999</c:v>
                </c:pt>
                <c:pt idx="1">
                  <c:v>17.699100000000001</c:v>
                </c:pt>
                <c:pt idx="2">
                  <c:v>12.2271</c:v>
                </c:pt>
                <c:pt idx="3">
                  <c:v>34.649099999999997</c:v>
                </c:pt>
                <c:pt idx="4">
                  <c:v>43.043500000000002</c:v>
                </c:pt>
                <c:pt idx="5">
                  <c:v>26.637599999999999</c:v>
                </c:pt>
                <c:pt idx="6">
                  <c:v>39.301299999999998</c:v>
                </c:pt>
                <c:pt idx="7">
                  <c:v>31.739100000000001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Habo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9.8591999999999995</c:v>
                </c:pt>
                <c:pt idx="1">
                  <c:v>6.6351000000000004</c:v>
                </c:pt>
                <c:pt idx="2">
                  <c:v>11.2676</c:v>
                </c:pt>
                <c:pt idx="3">
                  <c:v>8.5307999999999993</c:v>
                </c:pt>
                <c:pt idx="4">
                  <c:v>21.226400000000002</c:v>
                </c:pt>
                <c:pt idx="5">
                  <c:v>6.1905000000000001</c:v>
                </c:pt>
                <c:pt idx="6">
                  <c:v>12.857100000000001</c:v>
                </c:pt>
                <c:pt idx="7">
                  <c:v>14.218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25</c:v>
                </c:pt>
                <c:pt idx="2">
                  <c:v>17.1875</c:v>
                </c:pt>
                <c:pt idx="4">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24.6539</c:v>
                </c:pt>
                <c:pt idx="5">
                  <c:v>5.2381000000000002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45</c:v>
                </c:pt>
                <c:pt idx="2">
                  <c:v>32</c:v>
                </c:pt>
                <c:pt idx="4">
                  <c:v>39.7059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25</c:v>
                </c:pt>
                <c:pt idx="2">
                  <c:v>17.1875</c:v>
                </c:pt>
                <c:pt idx="4">
                  <c:v>20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5.3762999999999996</c:v>
                </c:pt>
                <c:pt idx="5">
                  <c:v>7.9364999999999997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4.1333000000000002</c:v>
                </c:pt>
                <c:pt idx="5">
                  <c:v>2.0674999999999999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5.3762999999999996</c:v>
                </c:pt>
                <c:pt idx="5">
                  <c:v>7.9364999999999997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30.526299999999999</c:v>
                </c:pt>
                <c:pt idx="1">
                  <c:v>20</c:v>
                </c:pt>
                <c:pt idx="2">
                  <c:v>37.5</c:v>
                </c:pt>
                <c:pt idx="4">
                  <c:v>33.846200000000003</c:v>
                </c:pt>
                <c:pt idx="5">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33.947400000000002</c:v>
                </c:pt>
                <c:pt idx="5">
                  <c:v>12.7136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43</c:v>
                </c:pt>
                <c:pt idx="1">
                  <c:v>21</c:v>
                </c:pt>
                <c:pt idx="2">
                  <c:v>36</c:v>
                </c:pt>
                <c:pt idx="3">
                  <c:v>10</c:v>
                </c:pt>
                <c:pt idx="4">
                  <c:v>34.782600000000002</c:v>
                </c:pt>
                <c:pt idx="5">
                  <c:v>11.594200000000001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30.526299999999999</c:v>
                </c:pt>
                <c:pt idx="1">
                  <c:v>20</c:v>
                </c:pt>
                <c:pt idx="2">
                  <c:v>37.5</c:v>
                </c:pt>
                <c:pt idx="4">
                  <c:v>33.846200000000003</c:v>
                </c:pt>
                <c:pt idx="5">
                  <c:v>12.5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33.684199999999997</c:v>
                </c:pt>
                <c:pt idx="1">
                  <c:v>20</c:v>
                </c:pt>
                <c:pt idx="2">
                  <c:v>37.5</c:v>
                </c:pt>
                <c:pt idx="3">
                  <c:v>28.813600000000001</c:v>
                </c:pt>
                <c:pt idx="4">
                  <c:v>43.076900000000002</c:v>
                </c:pt>
                <c:pt idx="5">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44.6417</c:v>
                </c:pt>
                <c:pt idx="5">
                  <c:v>27.6828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46</c:v>
                </c:pt>
                <c:pt idx="1">
                  <c:v>38</c:v>
                </c:pt>
                <c:pt idx="2">
                  <c:v>33</c:v>
                </c:pt>
                <c:pt idx="3">
                  <c:v>23</c:v>
                </c:pt>
                <c:pt idx="4">
                  <c:v>44.927500000000002</c:v>
                </c:pt>
                <c:pt idx="5">
                  <c:v>26.087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33.684199999999997</c:v>
                </c:pt>
                <c:pt idx="1">
                  <c:v>20</c:v>
                </c:pt>
                <c:pt idx="2">
                  <c:v>37.5</c:v>
                </c:pt>
                <c:pt idx="3">
                  <c:v>28.813600000000001</c:v>
                </c:pt>
                <c:pt idx="4">
                  <c:v>43.076900000000002</c:v>
                </c:pt>
                <c:pt idx="5">
                  <c:v>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12.5</c:v>
                </c:pt>
                <c:pt idx="1">
                  <c:v>16.049399999999999</c:v>
                </c:pt>
                <c:pt idx="2">
                  <c:v>36.507899999999999</c:v>
                </c:pt>
                <c:pt idx="3">
                  <c:v>49.152500000000003</c:v>
                </c:pt>
                <c:pt idx="4">
                  <c:v>20</c:v>
                </c:pt>
                <c:pt idx="5">
                  <c:v>17.1875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23.061599999999999</c:v>
                </c:pt>
                <c:pt idx="5">
                  <c:v>21.786899999999999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15</c:v>
                </c:pt>
                <c:pt idx="1">
                  <c:v>12</c:v>
                </c:pt>
                <c:pt idx="2">
                  <c:v>37</c:v>
                </c:pt>
                <c:pt idx="3">
                  <c:v>37</c:v>
                </c:pt>
                <c:pt idx="4">
                  <c:v>34.782600000000002</c:v>
                </c:pt>
                <c:pt idx="5">
                  <c:v>14.492800000000001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12.5</c:v>
                </c:pt>
                <c:pt idx="1">
                  <c:v>16.049399999999999</c:v>
                </c:pt>
                <c:pt idx="2">
                  <c:v>36.507899999999999</c:v>
                </c:pt>
                <c:pt idx="3">
                  <c:v>49.152500000000003</c:v>
                </c:pt>
                <c:pt idx="4">
                  <c:v>20</c:v>
                </c:pt>
                <c:pt idx="5">
                  <c:v>17.1875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41.414099999999998</c:v>
                </c:pt>
                <c:pt idx="1">
                  <c:v>18.072299999999998</c:v>
                </c:pt>
                <c:pt idx="2">
                  <c:v>45.3125</c:v>
                </c:pt>
                <c:pt idx="3">
                  <c:v>34.426200000000001</c:v>
                </c:pt>
                <c:pt idx="4">
                  <c:v>43.939399999999999</c:v>
                </c:pt>
                <c:pt idx="5">
                  <c:v>13.235300000000001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50.6402</c:v>
                </c:pt>
                <c:pt idx="5">
                  <c:v>20.129000000000001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69.473699999999994</c:v>
                </c:pt>
                <c:pt idx="1">
                  <c:v>59.259300000000003</c:v>
                </c:pt>
                <c:pt idx="2">
                  <c:v>61.904800000000002</c:v>
                </c:pt>
                <c:pt idx="3">
                  <c:v>69.491500000000002</c:v>
                </c:pt>
                <c:pt idx="4">
                  <c:v>52.307699999999997</c:v>
                </c:pt>
                <c:pt idx="5">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55.973599999999998</c:v>
                </c:pt>
                <c:pt idx="5">
                  <c:v>54.695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68</c:v>
                </c:pt>
                <c:pt idx="1">
                  <c:v>67</c:v>
                </c:pt>
                <c:pt idx="2">
                  <c:v>67</c:v>
                </c:pt>
                <c:pt idx="3">
                  <c:v>50</c:v>
                </c:pt>
                <c:pt idx="4">
                  <c:v>49.275399999999998</c:v>
                </c:pt>
                <c:pt idx="5">
                  <c:v>44.927500000000002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69.473699999999994</c:v>
                </c:pt>
                <c:pt idx="1">
                  <c:v>59.259300000000003</c:v>
                </c:pt>
                <c:pt idx="2">
                  <c:v>61.904800000000002</c:v>
                </c:pt>
                <c:pt idx="3">
                  <c:v>69.491500000000002</c:v>
                </c:pt>
                <c:pt idx="4">
                  <c:v>52.307699999999997</c:v>
                </c:pt>
                <c:pt idx="5">
                  <c:v>50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1">
                  <c:v>9.8765000000000001</c:v>
                </c:pt>
                <c:pt idx="3">
                  <c:v>12.2807</c:v>
                </c:pt>
                <c:pt idx="4">
                  <c:v>9.375</c:v>
                </c:pt>
                <c:pt idx="5">
                  <c:v>14.2857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6.4280999999999997</c:v>
                </c:pt>
                <c:pt idx="5">
                  <c:v>11.5992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E5DC-4E3F-AC59-6C57C474CF1A}"/>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10</c:v>
                </c:pt>
                <c:pt idx="1">
                  <c:v>7</c:v>
                </c:pt>
                <c:pt idx="2">
                  <c:v>6</c:v>
                </c:pt>
                <c:pt idx="3">
                  <c:v>11</c:v>
                </c:pt>
                <c:pt idx="4">
                  <c:v>0</c:v>
                </c:pt>
                <c:pt idx="5">
                  <c:v>10.1449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1">
                  <c:v>9.8765000000000001</c:v>
                </c:pt>
                <c:pt idx="3">
                  <c:v>12.2807</c:v>
                </c:pt>
                <c:pt idx="4">
                  <c:v>9.375</c:v>
                </c:pt>
                <c:pt idx="5">
                  <c:v>14.2857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88.297899999999998</c:v>
                </c:pt>
                <c:pt idx="1">
                  <c:v>85.185199999999995</c:v>
                </c:pt>
                <c:pt idx="2">
                  <c:v>87.096800000000002</c:v>
                </c:pt>
                <c:pt idx="3">
                  <c:v>94.915300000000002</c:v>
                </c:pt>
                <c:pt idx="4">
                  <c:v>83.076899999999995</c:v>
                </c:pt>
                <c:pt idx="5">
                  <c:v>76.5625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88.3279</c:v>
                </c:pt>
                <c:pt idx="5">
                  <c:v>78.605599999999995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93</c:v>
                </c:pt>
                <c:pt idx="1">
                  <c:v>90</c:v>
                </c:pt>
                <c:pt idx="2">
                  <c:v>88</c:v>
                </c:pt>
                <c:pt idx="3">
                  <c:v>82</c:v>
                </c:pt>
                <c:pt idx="4">
                  <c:v>86.956500000000005</c:v>
                </c:pt>
                <c:pt idx="5">
                  <c:v>81.159400000000005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88.297899999999998</c:v>
                </c:pt>
                <c:pt idx="1">
                  <c:v>85.185199999999995</c:v>
                </c:pt>
                <c:pt idx="2">
                  <c:v>87.096800000000002</c:v>
                </c:pt>
                <c:pt idx="3">
                  <c:v>94.915300000000002</c:v>
                </c:pt>
                <c:pt idx="4">
                  <c:v>83.076899999999995</c:v>
                </c:pt>
                <c:pt idx="5">
                  <c:v>76.5625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65.957400000000007</c:v>
                </c:pt>
                <c:pt idx="1">
                  <c:v>56.410299999999999</c:v>
                </c:pt>
                <c:pt idx="2">
                  <c:v>71.428600000000003</c:v>
                </c:pt>
                <c:pt idx="3">
                  <c:v>67.241399999999999</c:v>
                </c:pt>
                <c:pt idx="4">
                  <c:v>86.153800000000004</c:v>
                </c:pt>
                <c:pt idx="5">
                  <c:v>54.6875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78.857500000000002</c:v>
                </c:pt>
                <c:pt idx="5">
                  <c:v>66.416899999999998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37</c:v>
                </c:pt>
                <c:pt idx="1">
                  <c:v>56</c:v>
                </c:pt>
                <c:pt idx="2">
                  <c:v>27</c:v>
                </c:pt>
                <c:pt idx="3">
                  <c:v>36</c:v>
                </c:pt>
                <c:pt idx="4" formatCode="General">
                  <c:v>47.2727</c:v>
                </c:pt>
                <c:pt idx="5" formatCode="General">
                  <c:v>47.368400000000001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45.283018867924532</c:v>
                </c:pt>
                <c:pt idx="1">
                  <c:v>37.931034482758626</c:v>
                </c:pt>
                <c:pt idx="2">
                  <c:v>34.615384615384613</c:v>
                </c:pt>
                <c:pt idx="3">
                  <c:v>47.727272727272727</c:v>
                </c:pt>
                <c:pt idx="4" formatCode="General">
                  <c:v>51.428600000000003</c:v>
                </c:pt>
                <c:pt idx="5" formatCode="General">
                  <c:v>44.736800000000002</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60.317460317460316</c:v>
                </c:pt>
                <c:pt idx="1">
                  <c:v>50.602409638554214</c:v>
                </c:pt>
                <c:pt idx="2">
                  <c:v>53.333333333333336</c:v>
                </c:pt>
                <c:pt idx="3">
                  <c:v>60.493827160493829</c:v>
                </c:pt>
                <c:pt idx="4" formatCode="General">
                  <c:v>70</c:v>
                </c:pt>
                <c:pt idx="5" formatCode="General">
                  <c:v>63.076900000000002</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70</c:v>
                </c:pt>
                <c:pt idx="1">
                  <c:v>72.222222222222214</c:v>
                </c:pt>
                <c:pt idx="2">
                  <c:v>61.111111111111114</c:v>
                </c:pt>
                <c:pt idx="3">
                  <c:v>50.819672131147541</c:v>
                </c:pt>
                <c:pt idx="4" formatCode="General">
                  <c:v>72.058800000000005</c:v>
                </c:pt>
                <c:pt idx="5" formatCode="General">
                  <c:v>62.318800000000003</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65.957400000000007</c:v>
                </c:pt>
                <c:pt idx="1">
                  <c:v>56.410299999999999</c:v>
                </c:pt>
                <c:pt idx="2">
                  <c:v>71.428600000000003</c:v>
                </c:pt>
                <c:pt idx="3">
                  <c:v>67.241399999999999</c:v>
                </c:pt>
                <c:pt idx="4">
                  <c:v>86.153800000000004</c:v>
                </c:pt>
                <c:pt idx="5">
                  <c:v>54.6875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85.106399999999994</c:v>
                </c:pt>
                <c:pt idx="1">
                  <c:v>88.888900000000007</c:v>
                </c:pt>
                <c:pt idx="2">
                  <c:v>92.063500000000005</c:v>
                </c:pt>
                <c:pt idx="3">
                  <c:v>84.745800000000003</c:v>
                </c:pt>
                <c:pt idx="4">
                  <c:v>95.384600000000006</c:v>
                </c:pt>
                <c:pt idx="5">
                  <c:v>76.1905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86.8369</c:v>
                </c:pt>
                <c:pt idx="5">
                  <c:v>83.412999999999997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95</c:v>
                </c:pt>
                <c:pt idx="1">
                  <c:v>81</c:v>
                </c:pt>
                <c:pt idx="2">
                  <c:v>92</c:v>
                </c:pt>
                <c:pt idx="3">
                  <c:v>81</c:v>
                </c:pt>
                <c:pt idx="4">
                  <c:v>85.074600000000004</c:v>
                </c:pt>
                <c:pt idx="5">
                  <c:v>82.352900000000005</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85.106399999999994</c:v>
                </c:pt>
                <c:pt idx="1">
                  <c:v>88.888900000000007</c:v>
                </c:pt>
                <c:pt idx="2">
                  <c:v>92.063500000000005</c:v>
                </c:pt>
                <c:pt idx="3">
                  <c:v>84.745800000000003</c:v>
                </c:pt>
                <c:pt idx="4">
                  <c:v>95.384600000000006</c:v>
                </c:pt>
                <c:pt idx="5">
                  <c:v>76.1905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28</c:v>
                </c:pt>
                <c:pt idx="1">
                  <c:v>20</c:v>
                </c:pt>
                <c:pt idx="2">
                  <c:v>23</c:v>
                </c:pt>
                <c:pt idx="3">
                  <c:v>9</c:v>
                </c:pt>
                <c:pt idx="4" formatCode="General">
                  <c:v>34.545499999999997</c:v>
                </c:pt>
                <c:pt idx="5" formatCode="General">
                  <c:v>20.689699999999998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40</c:v>
                </c:pt>
                <c:pt idx="1">
                  <c:v>22.950819672131146</c:v>
                </c:pt>
                <c:pt idx="2">
                  <c:v>37.735849056603776</c:v>
                </c:pt>
                <c:pt idx="3">
                  <c:v>8.695652173913043</c:v>
                </c:pt>
                <c:pt idx="4" formatCode="General">
                  <c:v>40</c:v>
                </c:pt>
                <c:pt idx="5" formatCode="General">
                  <c:v>23.255800000000001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42.1875</c:v>
                </c:pt>
                <c:pt idx="1">
                  <c:v>18.823529411764707</c:v>
                </c:pt>
                <c:pt idx="2">
                  <c:v>36.666666666666664</c:v>
                </c:pt>
                <c:pt idx="3">
                  <c:v>20</c:v>
                </c:pt>
                <c:pt idx="4" formatCode="General">
                  <c:v>56.862699999999997</c:v>
                </c:pt>
                <c:pt idx="5" formatCode="General">
                  <c:v>31.745999999999999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33.333333333333329</c:v>
                </c:pt>
                <c:pt idx="1">
                  <c:v>20</c:v>
                </c:pt>
                <c:pt idx="2">
                  <c:v>44.680851063829785</c:v>
                </c:pt>
                <c:pt idx="3">
                  <c:v>15.151515151515152</c:v>
                </c:pt>
                <c:pt idx="4" formatCode="General">
                  <c:v>38.571399999999997</c:v>
                </c:pt>
                <c:pt idx="5" formatCode="General">
                  <c:v>19.718299999999999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41.414099999999998</c:v>
                </c:pt>
                <c:pt idx="1">
                  <c:v>18.072299999999998</c:v>
                </c:pt>
                <c:pt idx="2">
                  <c:v>45.3125</c:v>
                </c:pt>
                <c:pt idx="3">
                  <c:v>34.426200000000001</c:v>
                </c:pt>
                <c:pt idx="4">
                  <c:v>43.939399999999999</c:v>
                </c:pt>
                <c:pt idx="5">
                  <c:v>13.235300000000001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91.578900000000004</c:v>
                </c:pt>
                <c:pt idx="1">
                  <c:v>83.544300000000007</c:v>
                </c:pt>
                <c:pt idx="2">
                  <c:v>95.238100000000003</c:v>
                </c:pt>
                <c:pt idx="3">
                  <c:v>96.610200000000006</c:v>
                </c:pt>
                <c:pt idx="4">
                  <c:v>93.846199999999996</c:v>
                </c:pt>
                <c:pt idx="5">
                  <c:v>85.9375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93.110200000000006</c:v>
                </c:pt>
                <c:pt idx="5">
                  <c:v>87.568299999999994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94</c:v>
                </c:pt>
                <c:pt idx="1">
                  <c:v>98</c:v>
                </c:pt>
                <c:pt idx="2">
                  <c:v>93</c:v>
                </c:pt>
                <c:pt idx="3">
                  <c:v>98</c:v>
                </c:pt>
                <c:pt idx="4" formatCode="General">
                  <c:v>96.428600000000003</c:v>
                </c:pt>
                <c:pt idx="5" formatCode="General">
                  <c:v>89.473699999999994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88.679245283018872</c:v>
                </c:pt>
                <c:pt idx="1">
                  <c:v>94.915254237288124</c:v>
                </c:pt>
                <c:pt idx="2">
                  <c:v>96.153846153846146</c:v>
                </c:pt>
                <c:pt idx="3">
                  <c:v>97.674418604651152</c:v>
                </c:pt>
                <c:pt idx="4" formatCode="General">
                  <c:v>100</c:v>
                </c:pt>
                <c:pt idx="5" formatCode="General">
                  <c:v>86.842100000000002</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92.063492063492063</c:v>
                </c:pt>
                <c:pt idx="1">
                  <c:v>95.180722891566262</c:v>
                </c:pt>
                <c:pt idx="2">
                  <c:v>95</c:v>
                </c:pt>
                <c:pt idx="3">
                  <c:v>97.5</c:v>
                </c:pt>
                <c:pt idx="4" formatCode="General">
                  <c:v>90.196100000000001</c:v>
                </c:pt>
                <c:pt idx="5" formatCode="General">
                  <c:v>90.625</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90.163934426229503</c:v>
                </c:pt>
                <c:pt idx="1">
                  <c:v>89.041095890410958</c:v>
                </c:pt>
                <c:pt idx="2">
                  <c:v>94.444444444444443</c:v>
                </c:pt>
                <c:pt idx="3">
                  <c:v>91.803278688524586</c:v>
                </c:pt>
                <c:pt idx="4" formatCode="General">
                  <c:v>94.2029</c:v>
                </c:pt>
                <c:pt idx="5" formatCode="General">
                  <c:v>94.029899999999998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91.578900000000004</c:v>
                </c:pt>
                <c:pt idx="1">
                  <c:v>83.544300000000007</c:v>
                </c:pt>
                <c:pt idx="2">
                  <c:v>95.238100000000003</c:v>
                </c:pt>
                <c:pt idx="3">
                  <c:v>96.610200000000006</c:v>
                </c:pt>
                <c:pt idx="4">
                  <c:v>93.846199999999996</c:v>
                </c:pt>
                <c:pt idx="5">
                  <c:v>85.9375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57.291699999999999</c:v>
                </c:pt>
                <c:pt idx="1">
                  <c:v>53.086399999999998</c:v>
                </c:pt>
                <c:pt idx="2">
                  <c:v>53.968299999999999</c:v>
                </c:pt>
                <c:pt idx="3">
                  <c:v>47.457599999999999</c:v>
                </c:pt>
                <c:pt idx="4">
                  <c:v>45.3125</c:v>
                </c:pt>
                <c:pt idx="5">
                  <c:v>42.857100000000003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45.915700000000001</c:v>
                </c:pt>
                <c:pt idx="5">
                  <c:v>45.690800000000003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39</c:v>
                </c:pt>
                <c:pt idx="1">
                  <c:v>55</c:v>
                </c:pt>
                <c:pt idx="2">
                  <c:v>57</c:v>
                </c:pt>
                <c:pt idx="3">
                  <c:v>54</c:v>
                </c:pt>
                <c:pt idx="4">
                  <c:v>52.238799999999998</c:v>
                </c:pt>
                <c:pt idx="5">
                  <c:v>41.176499999999997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57.291699999999999</c:v>
                </c:pt>
                <c:pt idx="1">
                  <c:v>53.086399999999998</c:v>
                </c:pt>
                <c:pt idx="2">
                  <c:v>53.968299999999999</c:v>
                </c:pt>
                <c:pt idx="3">
                  <c:v>47.457599999999999</c:v>
                </c:pt>
                <c:pt idx="4">
                  <c:v>45.3125</c:v>
                </c:pt>
                <c:pt idx="5">
                  <c:v>42.857100000000003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5.3762999999999996</c:v>
                </c:pt>
                <c:pt idx="1">
                  <c:v>7.4074</c:v>
                </c:pt>
                <c:pt idx="2">
                  <c:v>9.6774000000000004</c:v>
                </c:pt>
                <c:pt idx="3">
                  <c:v>15.254200000000001</c:v>
                </c:pt>
                <c:pt idx="5">
                  <c:v>13.8462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4.6357999999999997</c:v>
                </c:pt>
                <c:pt idx="5">
                  <c:v>11.223800000000001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1">
                  <c:v>13</c:v>
                </c:pt>
                <c:pt idx="3">
                  <c:v>14</c:v>
                </c:pt>
                <c:pt idx="5">
                  <c:v>33.846200000000003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1">
                  <c:v>15</c:v>
                </c:pt>
                <c:pt idx="2">
                  <c:v>9</c:v>
                </c:pt>
                <c:pt idx="3">
                  <c:v>21</c:v>
                </c:pt>
                <c:pt idx="5">
                  <c:v>17.391300000000001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5.3762999999999996</c:v>
                </c:pt>
                <c:pt idx="1">
                  <c:v>7.4074</c:v>
                </c:pt>
                <c:pt idx="2">
                  <c:v>9.6774000000000004</c:v>
                </c:pt>
                <c:pt idx="3">
                  <c:v>15.254200000000001</c:v>
                </c:pt>
                <c:pt idx="5">
                  <c:v>13.8462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11.7021</c:v>
                </c:pt>
                <c:pt idx="2">
                  <c:v>16.129000000000001</c:v>
                </c:pt>
                <c:pt idx="4">
                  <c:v>10.7692</c:v>
                </c:pt>
                <c:pt idx="5">
                  <c:v>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10.557399999999999</c:v>
                </c:pt>
                <c:pt idx="5">
                  <c:v>7.1962000000000002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27</c:v>
                </c:pt>
                <c:pt idx="1">
                  <c:v>7</c:v>
                </c:pt>
                <c:pt idx="2">
                  <c:v>15</c:v>
                </c:pt>
                <c:pt idx="3">
                  <c:v>10</c:v>
                </c:pt>
                <c:pt idx="4">
                  <c:v>23.529399999999999</c:v>
                </c:pt>
                <c:pt idx="5">
                  <c:v>21.875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c:v>
                </c:pt>
                <c:pt idx="1">
                  <c:v>12</c:v>
                </c:pt>
                <c:pt idx="2">
                  <c:v>17</c:v>
                </c:pt>
                <c:pt idx="4">
                  <c:v>11.594200000000001</c:v>
                </c:pt>
                <c:pt idx="5">
                  <c:v>7.4626999999999999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11.7021</c:v>
                </c:pt>
                <c:pt idx="2">
                  <c:v>16.129000000000001</c:v>
                </c:pt>
                <c:pt idx="4">
                  <c:v>10.7692</c:v>
                </c:pt>
                <c:pt idx="5">
                  <c:v>9.375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32.978700000000003</c:v>
                </c:pt>
                <c:pt idx="1">
                  <c:v>10.9756</c:v>
                </c:pt>
                <c:pt idx="2">
                  <c:v>38.461500000000001</c:v>
                </c:pt>
                <c:pt idx="3">
                  <c:v>11.8644</c:v>
                </c:pt>
                <c:pt idx="4">
                  <c:v>40</c:v>
                </c:pt>
                <c:pt idx="5">
                  <c:v>15.384600000000001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33.792700000000004</c:v>
                </c:pt>
                <c:pt idx="5">
                  <c:v>15.5616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27</c:v>
                </c:pt>
                <c:pt idx="1">
                  <c:v>12</c:v>
                </c:pt>
                <c:pt idx="2">
                  <c:v>23</c:v>
                </c:pt>
                <c:pt idx="3">
                  <c:v>15</c:v>
                </c:pt>
                <c:pt idx="4">
                  <c:v>43.137300000000003</c:v>
                </c:pt>
                <c:pt idx="5">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23</c:v>
                </c:pt>
                <c:pt idx="1">
                  <c:v>8</c:v>
                </c:pt>
                <c:pt idx="2">
                  <c:v>31</c:v>
                </c:pt>
                <c:pt idx="3">
                  <c:v>12</c:v>
                </c:pt>
                <c:pt idx="4">
                  <c:v>26.087</c:v>
                </c:pt>
                <c:pt idx="5">
                  <c:v>13.235300000000001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32.978700000000003</c:v>
                </c:pt>
                <c:pt idx="1">
                  <c:v>10.9756</c:v>
                </c:pt>
                <c:pt idx="2">
                  <c:v>38.461500000000001</c:v>
                </c:pt>
                <c:pt idx="3">
                  <c:v>11.8644</c:v>
                </c:pt>
                <c:pt idx="4">
                  <c:v>40</c:v>
                </c:pt>
                <c:pt idx="5">
                  <c:v>15.384600000000001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40.816299999999998</c:v>
                </c:pt>
                <c:pt idx="1">
                  <c:v>10.9756</c:v>
                </c:pt>
                <c:pt idx="2">
                  <c:v>40.625</c:v>
                </c:pt>
                <c:pt idx="3">
                  <c:v>21.666699999999999</c:v>
                </c:pt>
                <c:pt idx="4">
                  <c:v>36.363599999999998</c:v>
                </c:pt>
                <c:pt idx="5">
                  <c:v>7.3529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50.545200000000001</c:v>
                </c:pt>
                <c:pt idx="5">
                  <c:v>18.4755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71.276600000000002</c:v>
                </c:pt>
                <c:pt idx="1">
                  <c:v>87.804900000000004</c:v>
                </c:pt>
                <c:pt idx="2">
                  <c:v>53.125</c:v>
                </c:pt>
                <c:pt idx="3">
                  <c:v>77.966099999999997</c:v>
                </c:pt>
                <c:pt idx="4">
                  <c:v>69.230800000000002</c:v>
                </c:pt>
                <c:pt idx="5">
                  <c:v>82.8125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58.070900000000002</c:v>
                </c:pt>
                <c:pt idx="5">
                  <c:v>81.719700000000003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58</c:v>
                </c:pt>
                <c:pt idx="1">
                  <c:v>79</c:v>
                </c:pt>
                <c:pt idx="2">
                  <c:v>75</c:v>
                </c:pt>
                <c:pt idx="3">
                  <c:v>89</c:v>
                </c:pt>
                <c:pt idx="4">
                  <c:v>62</c:v>
                </c:pt>
                <c:pt idx="5">
                  <c:v>90.625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52</c:v>
                </c:pt>
                <c:pt idx="1">
                  <c:v>76</c:v>
                </c:pt>
                <c:pt idx="2">
                  <c:v>56</c:v>
                </c:pt>
                <c:pt idx="3">
                  <c:v>82</c:v>
                </c:pt>
                <c:pt idx="4">
                  <c:v>73.912999999999997</c:v>
                </c:pt>
                <c:pt idx="5">
                  <c:v>95.588200000000001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71.276600000000002</c:v>
                </c:pt>
                <c:pt idx="1">
                  <c:v>87.804900000000004</c:v>
                </c:pt>
                <c:pt idx="2">
                  <c:v>53.125</c:v>
                </c:pt>
                <c:pt idx="3">
                  <c:v>77.966099999999997</c:v>
                </c:pt>
                <c:pt idx="4">
                  <c:v>69.230800000000002</c:v>
                </c:pt>
                <c:pt idx="5">
                  <c:v>82.8125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74.468100000000007</c:v>
                </c:pt>
                <c:pt idx="1">
                  <c:v>91.463399999999993</c:v>
                </c:pt>
                <c:pt idx="2">
                  <c:v>65.625</c:v>
                </c:pt>
                <c:pt idx="3">
                  <c:v>79.661000000000001</c:v>
                </c:pt>
                <c:pt idx="4">
                  <c:v>69.230800000000002</c:v>
                </c:pt>
                <c:pt idx="5">
                  <c:v>80.952399999999997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58.300400000000003</c:v>
                </c:pt>
                <c:pt idx="5">
                  <c:v>78.343500000000006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59</c:v>
                </c:pt>
                <c:pt idx="1">
                  <c:v>82</c:v>
                </c:pt>
                <c:pt idx="2">
                  <c:v>75</c:v>
                </c:pt>
                <c:pt idx="3">
                  <c:v>85</c:v>
                </c:pt>
                <c:pt idx="4">
                  <c:v>64</c:v>
                </c:pt>
                <c:pt idx="5">
                  <c:v>86.153800000000004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64</c:v>
                </c:pt>
                <c:pt idx="1">
                  <c:v>81</c:v>
                </c:pt>
                <c:pt idx="2">
                  <c:v>62</c:v>
                </c:pt>
                <c:pt idx="3">
                  <c:v>82</c:v>
                </c:pt>
                <c:pt idx="4">
                  <c:v>68.115899999999996</c:v>
                </c:pt>
                <c:pt idx="5">
                  <c:v>85.2941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74.468100000000007</c:v>
                </c:pt>
                <c:pt idx="1">
                  <c:v>91.463399999999993</c:v>
                </c:pt>
                <c:pt idx="2">
                  <c:v>65.625</c:v>
                </c:pt>
                <c:pt idx="3">
                  <c:v>79.661000000000001</c:v>
                </c:pt>
                <c:pt idx="4">
                  <c:v>69.230800000000002</c:v>
                </c:pt>
                <c:pt idx="5">
                  <c:v>80.952399999999997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60.638300000000001</c:v>
                </c:pt>
                <c:pt idx="1">
                  <c:v>76.543199999999999</c:v>
                </c:pt>
                <c:pt idx="2">
                  <c:v>56.923099999999998</c:v>
                </c:pt>
                <c:pt idx="3">
                  <c:v>71.9298</c:v>
                </c:pt>
                <c:pt idx="4">
                  <c:v>64.615399999999994</c:v>
                </c:pt>
                <c:pt idx="5">
                  <c:v>74.603200000000001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55.165599999999998</c:v>
                </c:pt>
                <c:pt idx="5">
                  <c:v>74.399500000000003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42</c:v>
                </c:pt>
                <c:pt idx="1">
                  <c:v>61</c:v>
                </c:pt>
                <c:pt idx="2">
                  <c:v>59</c:v>
                </c:pt>
                <c:pt idx="3">
                  <c:v>80</c:v>
                </c:pt>
                <c:pt idx="4">
                  <c:v>50</c:v>
                </c:pt>
                <c:pt idx="5">
                  <c:v>79.6875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44</c:v>
                </c:pt>
                <c:pt idx="1">
                  <c:v>70</c:v>
                </c:pt>
                <c:pt idx="2">
                  <c:v>49</c:v>
                </c:pt>
                <c:pt idx="3">
                  <c:v>75</c:v>
                </c:pt>
                <c:pt idx="4">
                  <c:v>64.7059</c:v>
                </c:pt>
                <c:pt idx="5">
                  <c:v>92.537300000000002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60.638300000000001</c:v>
                </c:pt>
                <c:pt idx="1">
                  <c:v>76.543199999999999</c:v>
                </c:pt>
                <c:pt idx="2">
                  <c:v>56.923099999999998</c:v>
                </c:pt>
                <c:pt idx="3">
                  <c:v>71.9298</c:v>
                </c:pt>
                <c:pt idx="4">
                  <c:v>64.615399999999994</c:v>
                </c:pt>
                <c:pt idx="5">
                  <c:v>74.603200000000001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60</c:v>
                </c:pt>
                <c:pt idx="1">
                  <c:v>78.571399999999997</c:v>
                </c:pt>
                <c:pt idx="2">
                  <c:v>54.285699999999999</c:v>
                </c:pt>
                <c:pt idx="3">
                  <c:v>66.666700000000006</c:v>
                </c:pt>
                <c:pt idx="4">
                  <c:v>60</c:v>
                </c:pt>
                <c:pt idx="5">
                  <c:v>72.413799999999995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56.8093</c:v>
                </c:pt>
                <c:pt idx="5">
                  <c:v>77.657300000000006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38</c:v>
                </c:pt>
                <c:pt idx="1">
                  <c:v>73</c:v>
                </c:pt>
                <c:pt idx="2">
                  <c:v>52</c:v>
                </c:pt>
                <c:pt idx="3">
                  <c:v>74</c:v>
                </c:pt>
                <c:pt idx="4">
                  <c:v>48.387099999999997</c:v>
                </c:pt>
                <c:pt idx="5">
                  <c:v>73.529399999999995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50</c:v>
                </c:pt>
                <c:pt idx="1">
                  <c:v>65</c:v>
                </c:pt>
                <c:pt idx="2">
                  <c:v>57</c:v>
                </c:pt>
                <c:pt idx="3">
                  <c:v>68</c:v>
                </c:pt>
                <c:pt idx="4">
                  <c:v>56.25</c:v>
                </c:pt>
                <c:pt idx="5">
                  <c:v>76.923100000000005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60</c:v>
                </c:pt>
                <c:pt idx="1">
                  <c:v>78.571399999999997</c:v>
                </c:pt>
                <c:pt idx="2">
                  <c:v>54.285699999999999</c:v>
                </c:pt>
                <c:pt idx="3">
                  <c:v>66.666700000000006</c:v>
                </c:pt>
                <c:pt idx="4">
                  <c:v>60</c:v>
                </c:pt>
                <c:pt idx="5">
                  <c:v>72.413799999999995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75.609800000000007</c:v>
                </c:pt>
                <c:pt idx="1">
                  <c:v>83.561599999999999</c:v>
                </c:pt>
                <c:pt idx="2">
                  <c:v>63.636400000000002</c:v>
                </c:pt>
                <c:pt idx="3">
                  <c:v>72.340400000000002</c:v>
                </c:pt>
                <c:pt idx="4">
                  <c:v>80</c:v>
                </c:pt>
                <c:pt idx="5">
                  <c:v>84.905699999999996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69.363200000000006</c:v>
                </c:pt>
                <c:pt idx="5">
                  <c:v>82.5976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74</c:v>
                </c:pt>
                <c:pt idx="1">
                  <c:v>79</c:v>
                </c:pt>
                <c:pt idx="2">
                  <c:v>74</c:v>
                </c:pt>
                <c:pt idx="3">
                  <c:v>87</c:v>
                </c:pt>
                <c:pt idx="4">
                  <c:v>78.333299999999994</c:v>
                </c:pt>
                <c:pt idx="5">
                  <c:v>85.185199999999995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75.609800000000007</c:v>
                </c:pt>
                <c:pt idx="1">
                  <c:v>83.561599999999999</c:v>
                </c:pt>
                <c:pt idx="2">
                  <c:v>63.636400000000002</c:v>
                </c:pt>
                <c:pt idx="3">
                  <c:v>72.340400000000002</c:v>
                </c:pt>
                <c:pt idx="4">
                  <c:v>80</c:v>
                </c:pt>
                <c:pt idx="5">
                  <c:v>84.905699999999996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19</c:v>
                </c:pt>
                <c:pt idx="1">
                  <c:v>17</c:v>
                </c:pt>
                <c:pt idx="2">
                  <c:v>34.5</c:v>
                </c:pt>
                <c:pt idx="3">
                  <c:v>13</c:v>
                </c:pt>
                <c:pt idx="4" formatCode="General">
                  <c:v>45.454500000000003</c:v>
                </c:pt>
                <c:pt idx="5" formatCode="General">
                  <c:v>19.298200000000001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42.592592592592595</c:v>
                </c:pt>
                <c:pt idx="1">
                  <c:v>10</c:v>
                </c:pt>
                <c:pt idx="2">
                  <c:v>43.137254901960787</c:v>
                </c:pt>
                <c:pt idx="3">
                  <c:v>11.111111111111111</c:v>
                </c:pt>
                <c:pt idx="4" formatCode="General">
                  <c:v>54.285699999999999</c:v>
                </c:pt>
                <c:pt idx="5" formatCode="General">
                  <c:v>16.2791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43.75</c:v>
                </c:pt>
                <c:pt idx="1">
                  <c:v>14.285714285714285</c:v>
                </c:pt>
                <c:pt idx="2">
                  <c:v>40.677966101694921</c:v>
                </c:pt>
                <c:pt idx="3">
                  <c:v>13.157894736842104</c:v>
                </c:pt>
                <c:pt idx="4" formatCode="General">
                  <c:v>54</c:v>
                </c:pt>
                <c:pt idx="5" formatCode="General">
                  <c:v>27.4194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35</c:v>
                </c:pt>
                <c:pt idx="1">
                  <c:v>20</c:v>
                </c:pt>
                <c:pt idx="2">
                  <c:v>35.483870967741936</c:v>
                </c:pt>
                <c:pt idx="3">
                  <c:v>12.5</c:v>
                </c:pt>
                <c:pt idx="4" formatCode="General">
                  <c:v>40</c:v>
                </c:pt>
                <c:pt idx="5" formatCode="General">
                  <c:v>14.0845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40.816299999999998</c:v>
                </c:pt>
                <c:pt idx="1">
                  <c:v>10.9756</c:v>
                </c:pt>
                <c:pt idx="2">
                  <c:v>40.625</c:v>
                </c:pt>
                <c:pt idx="3">
                  <c:v>21.666699999999999</c:v>
                </c:pt>
                <c:pt idx="4">
                  <c:v>36.363599999999998</c:v>
                </c:pt>
                <c:pt idx="5">
                  <c:v>7.3529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87.233999999999995</c:v>
                </c:pt>
                <c:pt idx="1">
                  <c:v>95.122</c:v>
                </c:pt>
                <c:pt idx="2">
                  <c:v>84.615399999999994</c:v>
                </c:pt>
                <c:pt idx="3">
                  <c:v>94.915300000000002</c:v>
                </c:pt>
                <c:pt idx="4">
                  <c:v>92.307699999999997</c:v>
                </c:pt>
                <c:pt idx="5">
                  <c:v>95.238100000000003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86.939300000000003</c:v>
                </c:pt>
                <c:pt idx="5">
                  <c:v>93.881699999999995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95</c:v>
                </c:pt>
                <c:pt idx="1">
                  <c:v>93</c:v>
                </c:pt>
                <c:pt idx="2">
                  <c:v>85</c:v>
                </c:pt>
                <c:pt idx="3">
                  <c:v>96</c:v>
                </c:pt>
                <c:pt idx="4">
                  <c:v>71.428600000000003</c:v>
                </c:pt>
                <c:pt idx="5">
                  <c:v>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85</c:v>
                </c:pt>
                <c:pt idx="1">
                  <c:v>99</c:v>
                </c:pt>
                <c:pt idx="2">
                  <c:v>87</c:v>
                </c:pt>
                <c:pt idx="3">
                  <c:v>97</c:v>
                </c:pt>
                <c:pt idx="4">
                  <c:v>92.753600000000006</c:v>
                </c:pt>
                <c:pt idx="5">
                  <c:v>98.529399999999995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87.233999999999995</c:v>
                </c:pt>
                <c:pt idx="1">
                  <c:v>95.122</c:v>
                </c:pt>
                <c:pt idx="2">
                  <c:v>84.615399999999994</c:v>
                </c:pt>
                <c:pt idx="3">
                  <c:v>94.915300000000002</c:v>
                </c:pt>
                <c:pt idx="4">
                  <c:v>92.307699999999997</c:v>
                </c:pt>
                <c:pt idx="5">
                  <c:v>95.238100000000003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75.531899999999993</c:v>
                </c:pt>
                <c:pt idx="1">
                  <c:v>88.607600000000005</c:v>
                </c:pt>
                <c:pt idx="2">
                  <c:v>61.538499999999999</c:v>
                </c:pt>
                <c:pt idx="3">
                  <c:v>86.440700000000007</c:v>
                </c:pt>
                <c:pt idx="4">
                  <c:v>71.875</c:v>
                </c:pt>
                <c:pt idx="5">
                  <c:v>87.301599999999993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69.061899999999994</c:v>
                </c:pt>
                <c:pt idx="5">
                  <c:v>84.657499999999999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77</c:v>
                </c:pt>
                <c:pt idx="1">
                  <c:v>81</c:v>
                </c:pt>
                <c:pt idx="2">
                  <c:v>81</c:v>
                </c:pt>
                <c:pt idx="3">
                  <c:v>92</c:v>
                </c:pt>
                <c:pt idx="4">
                  <c:v>68.085099999999997</c:v>
                </c:pt>
                <c:pt idx="5">
                  <c:v>90.476200000000006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80</c:v>
                </c:pt>
                <c:pt idx="1">
                  <c:v>86</c:v>
                </c:pt>
                <c:pt idx="2">
                  <c:v>66</c:v>
                </c:pt>
                <c:pt idx="3">
                  <c:v>81</c:v>
                </c:pt>
                <c:pt idx="4">
                  <c:v>81.159400000000005</c:v>
                </c:pt>
                <c:pt idx="5">
                  <c:v>89.7059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75.531899999999993</c:v>
                </c:pt>
                <c:pt idx="1">
                  <c:v>88.607600000000005</c:v>
                </c:pt>
                <c:pt idx="2">
                  <c:v>61.538499999999999</c:v>
                </c:pt>
                <c:pt idx="3">
                  <c:v>86.440700000000007</c:v>
                </c:pt>
                <c:pt idx="4">
                  <c:v>71.875</c:v>
                </c:pt>
                <c:pt idx="5">
                  <c:v>87.301599999999993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43.478299999999997</c:v>
                </c:pt>
                <c:pt idx="1">
                  <c:v>69.135800000000003</c:v>
                </c:pt>
                <c:pt idx="2">
                  <c:v>26.5625</c:v>
                </c:pt>
                <c:pt idx="3">
                  <c:v>67.796599999999998</c:v>
                </c:pt>
                <c:pt idx="4">
                  <c:v>41.935499999999998</c:v>
                </c:pt>
                <c:pt idx="5">
                  <c:v>67.741900000000001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34.0426</c:v>
                </c:pt>
                <c:pt idx="5">
                  <c:v>68.866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29</c:v>
                </c:pt>
                <c:pt idx="1">
                  <c:v>57</c:v>
                </c:pt>
                <c:pt idx="2">
                  <c:v>36</c:v>
                </c:pt>
                <c:pt idx="3">
                  <c:v>74</c:v>
                </c:pt>
                <c:pt idx="4">
                  <c:v>26</c:v>
                </c:pt>
                <c:pt idx="5">
                  <c:v>76.923100000000005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34</c:v>
                </c:pt>
                <c:pt idx="1">
                  <c:v>57</c:v>
                </c:pt>
                <c:pt idx="2">
                  <c:v>36</c:v>
                </c:pt>
                <c:pt idx="3">
                  <c:v>57</c:v>
                </c:pt>
                <c:pt idx="4">
                  <c:v>54.411799999999999</c:v>
                </c:pt>
                <c:pt idx="5">
                  <c:v>72.058800000000005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43.478299999999997</c:v>
                </c:pt>
                <c:pt idx="1">
                  <c:v>69.135800000000003</c:v>
                </c:pt>
                <c:pt idx="2">
                  <c:v>26.5625</c:v>
                </c:pt>
                <c:pt idx="3">
                  <c:v>67.796599999999998</c:v>
                </c:pt>
                <c:pt idx="4">
                  <c:v>41.935499999999998</c:v>
                </c:pt>
                <c:pt idx="5">
                  <c:v>67.741900000000001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72.340400000000002</c:v>
                </c:pt>
                <c:pt idx="1">
                  <c:v>90.243899999999996</c:v>
                </c:pt>
                <c:pt idx="2">
                  <c:v>71.875</c:v>
                </c:pt>
                <c:pt idx="3">
                  <c:v>84.745800000000003</c:v>
                </c:pt>
                <c:pt idx="4">
                  <c:v>81.538499999999999</c:v>
                </c:pt>
                <c:pt idx="5">
                  <c:v>90.769199999999998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70.406800000000004</c:v>
                </c:pt>
                <c:pt idx="5">
                  <c:v>82.317099999999996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67</c:v>
                </c:pt>
                <c:pt idx="1">
                  <c:v>83</c:v>
                </c:pt>
                <c:pt idx="2">
                  <c:v>77</c:v>
                </c:pt>
                <c:pt idx="3">
                  <c:v>86</c:v>
                </c:pt>
                <c:pt idx="4">
                  <c:v>65.714299999999994</c:v>
                </c:pt>
                <c:pt idx="5">
                  <c:v>71.052599999999998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86</c:v>
                </c:pt>
                <c:pt idx="1">
                  <c:v>90</c:v>
                </c:pt>
                <c:pt idx="2">
                  <c:v>82</c:v>
                </c:pt>
                <c:pt idx="3">
                  <c:v>88</c:v>
                </c:pt>
                <c:pt idx="4">
                  <c:v>70.588200000000001</c:v>
                </c:pt>
                <c:pt idx="5">
                  <c:v>90.769199999999998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93</c:v>
                </c:pt>
                <c:pt idx="1">
                  <c:v>99</c:v>
                </c:pt>
                <c:pt idx="2">
                  <c:v>94</c:v>
                </c:pt>
                <c:pt idx="3">
                  <c:v>97</c:v>
                </c:pt>
                <c:pt idx="4">
                  <c:v>86.956500000000005</c:v>
                </c:pt>
                <c:pt idx="5">
                  <c:v>94.2029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72.340400000000002</c:v>
                </c:pt>
                <c:pt idx="1">
                  <c:v>90.243899999999996</c:v>
                </c:pt>
                <c:pt idx="2">
                  <c:v>71.875</c:v>
                </c:pt>
                <c:pt idx="3">
                  <c:v>84.745800000000003</c:v>
                </c:pt>
                <c:pt idx="4">
                  <c:v>81.538499999999999</c:v>
                </c:pt>
                <c:pt idx="5">
                  <c:v>90.769199999999998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60.638300000000001</c:v>
                </c:pt>
                <c:pt idx="1">
                  <c:v>78.0488</c:v>
                </c:pt>
                <c:pt idx="2">
                  <c:v>56.923099999999998</c:v>
                </c:pt>
                <c:pt idx="3">
                  <c:v>63.793100000000003</c:v>
                </c:pt>
                <c:pt idx="4">
                  <c:v>70.769199999999998</c:v>
                </c:pt>
                <c:pt idx="5">
                  <c:v>76.923100000000005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57.669499999999999</c:v>
                </c:pt>
                <c:pt idx="5">
                  <c:v>65.149500000000003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83</c:v>
                </c:pt>
                <c:pt idx="1">
                  <c:v>90</c:v>
                </c:pt>
                <c:pt idx="2">
                  <c:v>87</c:v>
                </c:pt>
                <c:pt idx="3">
                  <c:v>92</c:v>
                </c:pt>
                <c:pt idx="4">
                  <c:v>67.647099999999995</c:v>
                </c:pt>
                <c:pt idx="5">
                  <c:v>76.811599999999999</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60.638300000000001</c:v>
                </c:pt>
                <c:pt idx="1">
                  <c:v>78.0488</c:v>
                </c:pt>
                <c:pt idx="2">
                  <c:v>56.923099999999998</c:v>
                </c:pt>
                <c:pt idx="3">
                  <c:v>63.793100000000003</c:v>
                </c:pt>
                <c:pt idx="4">
                  <c:v>70.769199999999998</c:v>
                </c:pt>
                <c:pt idx="5">
                  <c:v>76.923100000000005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38.383800000000001</c:v>
                </c:pt>
                <c:pt idx="1">
                  <c:v>13.253</c:v>
                </c:pt>
                <c:pt idx="2">
                  <c:v>31.25</c:v>
                </c:pt>
                <c:pt idx="3">
                  <c:v>16.666699999999999</c:v>
                </c:pt>
                <c:pt idx="4">
                  <c:v>22.7273</c:v>
                </c:pt>
                <c:pt idx="5">
                  <c:v>13.235300000000001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33.205599999999997</c:v>
                </c:pt>
                <c:pt idx="5">
                  <c:v>20.116099999999999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62.765999999999998</c:v>
                </c:pt>
                <c:pt idx="1">
                  <c:v>70.731700000000004</c:v>
                </c:pt>
                <c:pt idx="2">
                  <c:v>59.375</c:v>
                </c:pt>
                <c:pt idx="3">
                  <c:v>52.542400000000001</c:v>
                </c:pt>
                <c:pt idx="4">
                  <c:v>67.692300000000003</c:v>
                </c:pt>
                <c:pt idx="5">
                  <c:v>63.076900000000002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66.819699999999997</c:v>
                </c:pt>
                <c:pt idx="5">
                  <c:v>62.406500000000001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78</c:v>
                </c:pt>
                <c:pt idx="1">
                  <c:v>72</c:v>
                </c:pt>
                <c:pt idx="2">
                  <c:v>70</c:v>
                </c:pt>
                <c:pt idx="3">
                  <c:v>76</c:v>
                </c:pt>
                <c:pt idx="4">
                  <c:v>80</c:v>
                </c:pt>
                <c:pt idx="5">
                  <c:v>63.157899999999998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75</c:v>
                </c:pt>
                <c:pt idx="1">
                  <c:v>66</c:v>
                </c:pt>
                <c:pt idx="2">
                  <c:v>78</c:v>
                </c:pt>
                <c:pt idx="3">
                  <c:v>70</c:v>
                </c:pt>
                <c:pt idx="4">
                  <c:v>64</c:v>
                </c:pt>
                <c:pt idx="5">
                  <c:v>67.1875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92</c:v>
                </c:pt>
                <c:pt idx="1">
                  <c:v>92</c:v>
                </c:pt>
                <c:pt idx="2">
                  <c:v>92</c:v>
                </c:pt>
                <c:pt idx="3">
                  <c:v>74</c:v>
                </c:pt>
                <c:pt idx="4">
                  <c:v>75.362300000000005</c:v>
                </c:pt>
                <c:pt idx="5">
                  <c:v>69.565200000000004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62.765999999999998</c:v>
                </c:pt>
                <c:pt idx="1">
                  <c:v>70.731700000000004</c:v>
                </c:pt>
                <c:pt idx="2">
                  <c:v>59.375</c:v>
                </c:pt>
                <c:pt idx="3">
                  <c:v>52.542400000000001</c:v>
                </c:pt>
                <c:pt idx="4">
                  <c:v>67.692300000000003</c:v>
                </c:pt>
                <c:pt idx="5">
                  <c:v>63.076900000000002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71.276600000000002</c:v>
                </c:pt>
                <c:pt idx="1">
                  <c:v>82.5</c:v>
                </c:pt>
                <c:pt idx="2">
                  <c:v>78.125</c:v>
                </c:pt>
                <c:pt idx="3">
                  <c:v>66.101699999999994</c:v>
                </c:pt>
                <c:pt idx="4">
                  <c:v>67.692300000000003</c:v>
                </c:pt>
                <c:pt idx="5">
                  <c:v>81.538499999999999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67.542699999999996</c:v>
                </c:pt>
                <c:pt idx="5">
                  <c:v>73.142499999999998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64</c:v>
                </c:pt>
                <c:pt idx="1">
                  <c:v>71</c:v>
                </c:pt>
                <c:pt idx="2">
                  <c:v>74</c:v>
                </c:pt>
                <c:pt idx="3">
                  <c:v>82</c:v>
                </c:pt>
                <c:pt idx="4">
                  <c:v>91.428600000000003</c:v>
                </c:pt>
                <c:pt idx="5">
                  <c:v>94.871799999999993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75</c:v>
                </c:pt>
                <c:pt idx="1">
                  <c:v>75</c:v>
                </c:pt>
                <c:pt idx="2">
                  <c:v>85</c:v>
                </c:pt>
                <c:pt idx="3">
                  <c:v>84</c:v>
                </c:pt>
                <c:pt idx="4">
                  <c:v>66.666700000000006</c:v>
                </c:pt>
                <c:pt idx="5">
                  <c:v>76.5625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93</c:v>
                </c:pt>
                <c:pt idx="1">
                  <c:v>93</c:v>
                </c:pt>
                <c:pt idx="2">
                  <c:v>87</c:v>
                </c:pt>
                <c:pt idx="3">
                  <c:v>89</c:v>
                </c:pt>
                <c:pt idx="4">
                  <c:v>73.529399999999995</c:v>
                </c:pt>
                <c:pt idx="5">
                  <c:v>82.608699999999999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71.276600000000002</c:v>
                </c:pt>
                <c:pt idx="1">
                  <c:v>82.5</c:v>
                </c:pt>
                <c:pt idx="2">
                  <c:v>78.125</c:v>
                </c:pt>
                <c:pt idx="3">
                  <c:v>66.101699999999994</c:v>
                </c:pt>
                <c:pt idx="4">
                  <c:v>67.692300000000003</c:v>
                </c:pt>
                <c:pt idx="5">
                  <c:v>81.538499999999999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86.170199999999994</c:v>
                </c:pt>
                <c:pt idx="1">
                  <c:v>91.25</c:v>
                </c:pt>
                <c:pt idx="2">
                  <c:v>78.461500000000001</c:v>
                </c:pt>
                <c:pt idx="3">
                  <c:v>91.379300000000001</c:v>
                </c:pt>
                <c:pt idx="4">
                  <c:v>90.625</c:v>
                </c:pt>
                <c:pt idx="5">
                  <c:v>92.307699999999997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87.878799999999998</c:v>
                </c:pt>
                <c:pt idx="5">
                  <c:v>91.553100000000001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83.870999999999995</c:v>
                </c:pt>
                <c:pt idx="1">
                  <c:v>91.25</c:v>
                </c:pt>
                <c:pt idx="2">
                  <c:v>78.461500000000001</c:v>
                </c:pt>
                <c:pt idx="3">
                  <c:v>93.103399999999993</c:v>
                </c:pt>
                <c:pt idx="4">
                  <c:v>85.9375</c:v>
                </c:pt>
                <c:pt idx="5">
                  <c:v>87.692300000000003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83.870999999999995</c:v>
                </c:pt>
                <c:pt idx="1">
                  <c:v>91.25</c:v>
                </c:pt>
                <c:pt idx="2">
                  <c:v>78.461500000000001</c:v>
                </c:pt>
                <c:pt idx="3">
                  <c:v>93.103399999999993</c:v>
                </c:pt>
                <c:pt idx="4">
                  <c:v>85.307699999999997</c:v>
                </c:pt>
                <c:pt idx="5">
                  <c:v>85.566999999999993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60.2151</c:v>
                </c:pt>
                <c:pt idx="1">
                  <c:v>67.0886</c:v>
                </c:pt>
                <c:pt idx="2">
                  <c:v>73.4375</c:v>
                </c:pt>
                <c:pt idx="3">
                  <c:v>64.912300000000002</c:v>
                </c:pt>
                <c:pt idx="4">
                  <c:v>69.841300000000004</c:v>
                </c:pt>
                <c:pt idx="5">
                  <c:v>75.384600000000006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68.899199999999993</c:v>
                </c:pt>
                <c:pt idx="5">
                  <c:v>71.379499999999993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86.170199999999994</c:v>
                </c:pt>
                <c:pt idx="1">
                  <c:v>92.5</c:v>
                </c:pt>
                <c:pt idx="2">
                  <c:v>81.538499999999999</c:v>
                </c:pt>
                <c:pt idx="3">
                  <c:v>89.655199999999994</c:v>
                </c:pt>
                <c:pt idx="4">
                  <c:v>87.301599999999993</c:v>
                </c:pt>
                <c:pt idx="5">
                  <c:v>87.692300000000003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86.170199999999994</c:v>
                </c:pt>
                <c:pt idx="1">
                  <c:v>92.5</c:v>
                </c:pt>
                <c:pt idx="2">
                  <c:v>81.538499999999999</c:v>
                </c:pt>
                <c:pt idx="3">
                  <c:v>89.655199999999994</c:v>
                </c:pt>
                <c:pt idx="4">
                  <c:v>86.158900000000003</c:v>
                </c:pt>
                <c:pt idx="5">
                  <c:v>84.5197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89.247299999999996</c:v>
                </c:pt>
                <c:pt idx="1">
                  <c:v>91.139200000000002</c:v>
                </c:pt>
                <c:pt idx="2">
                  <c:v>81.25</c:v>
                </c:pt>
                <c:pt idx="3">
                  <c:v>91.379300000000001</c:v>
                </c:pt>
                <c:pt idx="4">
                  <c:v>89.0625</c:v>
                </c:pt>
                <c:pt idx="5">
                  <c:v>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86.904799999999994</c:v>
                </c:pt>
                <c:pt idx="5">
                  <c:v>87.061300000000003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87.912099999999995</c:v>
                </c:pt>
                <c:pt idx="1">
                  <c:v>91.025599999999997</c:v>
                </c:pt>
                <c:pt idx="2">
                  <c:v>86.153800000000004</c:v>
                </c:pt>
                <c:pt idx="3">
                  <c:v>89.473699999999994</c:v>
                </c:pt>
                <c:pt idx="4">
                  <c:v>90.476200000000006</c:v>
                </c:pt>
                <c:pt idx="5">
                  <c:v>89.0625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87.912099999999995</c:v>
                </c:pt>
                <c:pt idx="1">
                  <c:v>91.025599999999997</c:v>
                </c:pt>
                <c:pt idx="2">
                  <c:v>86.153800000000004</c:v>
                </c:pt>
                <c:pt idx="3">
                  <c:v>89.473699999999994</c:v>
                </c:pt>
                <c:pt idx="4">
                  <c:v>88.055700000000002</c:v>
                </c:pt>
                <c:pt idx="5">
                  <c:v>89.134900000000002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21.3</c:v>
                </c:pt>
                <c:pt idx="1">
                  <c:v>11</c:v>
                </c:pt>
                <c:pt idx="2">
                  <c:v>7</c:v>
                </c:pt>
                <c:pt idx="3">
                  <c:v>15</c:v>
                </c:pt>
                <c:pt idx="4" formatCode="General">
                  <c:v>30.357099999999999</c:v>
                </c:pt>
                <c:pt idx="5" formatCode="General">
                  <c:v>26.315799999999999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34.545454545454547</c:v>
                </c:pt>
                <c:pt idx="1">
                  <c:v>17.741935483870968</c:v>
                </c:pt>
                <c:pt idx="2">
                  <c:v>28.30188679245283</c:v>
                </c:pt>
                <c:pt idx="3">
                  <c:v>23.913043478260871</c:v>
                </c:pt>
                <c:pt idx="4" formatCode="General">
                  <c:v>31.428599999999999</c:v>
                </c:pt>
                <c:pt idx="5" formatCode="General">
                  <c:v>4.6512000000000002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26.984126984126984</c:v>
                </c:pt>
                <c:pt idx="1">
                  <c:v>28.235294117647058</c:v>
                </c:pt>
                <c:pt idx="2">
                  <c:v>23.333333333333332</c:v>
                </c:pt>
                <c:pt idx="3">
                  <c:v>21.518987341772153</c:v>
                </c:pt>
                <c:pt idx="4" formatCode="General">
                  <c:v>27.451000000000001</c:v>
                </c:pt>
                <c:pt idx="5" formatCode="General">
                  <c:v>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26.984126984126984</c:v>
                </c:pt>
                <c:pt idx="1">
                  <c:v>21.176470588235293</c:v>
                </c:pt>
                <c:pt idx="2">
                  <c:v>35.106382978723403</c:v>
                </c:pt>
                <c:pt idx="3">
                  <c:v>10.606060606060606</c:v>
                </c:pt>
                <c:pt idx="4" formatCode="General">
                  <c:v>26.7606</c:v>
                </c:pt>
                <c:pt idx="5" formatCode="General">
                  <c:v>12.6761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38.383800000000001</c:v>
                </c:pt>
                <c:pt idx="1">
                  <c:v>13.253</c:v>
                </c:pt>
                <c:pt idx="2">
                  <c:v>31.25</c:v>
                </c:pt>
                <c:pt idx="3">
                  <c:v>16.666699999999999</c:v>
                </c:pt>
                <c:pt idx="4">
                  <c:v>22.7273</c:v>
                </c:pt>
                <c:pt idx="5">
                  <c:v>13.235300000000001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90.109899999999996</c:v>
                </c:pt>
                <c:pt idx="1">
                  <c:v>91.139200000000002</c:v>
                </c:pt>
                <c:pt idx="2">
                  <c:v>82.539699999999996</c:v>
                </c:pt>
                <c:pt idx="3">
                  <c:v>89.655199999999994</c:v>
                </c:pt>
                <c:pt idx="4">
                  <c:v>95.3125</c:v>
                </c:pt>
                <c:pt idx="5">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89.946700000000007</c:v>
                </c:pt>
                <c:pt idx="5">
                  <c:v>88.210800000000006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helt </a:t>
            </a:r>
            <a:r>
              <a:rPr lang="sv-SE"/>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93.333299999999994</c:v>
                </c:pt>
                <c:pt idx="1">
                  <c:v>95</c:v>
                </c:pt>
                <c:pt idx="2">
                  <c:v>89.230800000000002</c:v>
                </c:pt>
                <c:pt idx="3">
                  <c:v>93.103399999999993</c:v>
                </c:pt>
                <c:pt idx="4">
                  <c:v>90.625</c:v>
                </c:pt>
                <c:pt idx="5">
                  <c:v>93.846199999999996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93.333299999999994</c:v>
                </c:pt>
                <c:pt idx="1">
                  <c:v>95</c:v>
                </c:pt>
                <c:pt idx="2">
                  <c:v>89.230800000000002</c:v>
                </c:pt>
                <c:pt idx="3">
                  <c:v>93.103399999999993</c:v>
                </c:pt>
                <c:pt idx="4">
                  <c:v>89.881</c:v>
                </c:pt>
                <c:pt idx="5">
                  <c:v>91.764700000000005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18.6813</c:v>
                </c:pt>
                <c:pt idx="1">
                  <c:v>13.924099999999999</c:v>
                </c:pt>
                <c:pt idx="2">
                  <c:v>15.517200000000001</c:v>
                </c:pt>
                <c:pt idx="3">
                  <c:v>10.169499999999999</c:v>
                </c:pt>
                <c:pt idx="4">
                  <c:v>12.307700000000001</c:v>
                </c:pt>
                <c:pt idx="5">
                  <c:v>10.9375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18.175699999999999</c:v>
                </c:pt>
                <c:pt idx="5">
                  <c:v>12.206899999999999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27</c:v>
                </c:pt>
                <c:pt idx="1">
                  <c:v>22</c:v>
                </c:pt>
                <c:pt idx="2">
                  <c:v>28</c:v>
                </c:pt>
                <c:pt idx="3">
                  <c:v>29</c:v>
                </c:pt>
                <c:pt idx="4">
                  <c:v>44.898000000000003</c:v>
                </c:pt>
                <c:pt idx="5">
                  <c:v>14.0625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14</c:v>
                </c:pt>
                <c:pt idx="1">
                  <c:v>14</c:v>
                </c:pt>
                <c:pt idx="2">
                  <c:v>14</c:v>
                </c:pt>
                <c:pt idx="3">
                  <c:v>14</c:v>
                </c:pt>
                <c:pt idx="4">
                  <c:v>19.117599999999999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18.6813</c:v>
                </c:pt>
                <c:pt idx="1">
                  <c:v>13.924099999999999</c:v>
                </c:pt>
                <c:pt idx="2">
                  <c:v>15.517200000000001</c:v>
                </c:pt>
                <c:pt idx="3">
                  <c:v>10.169499999999999</c:v>
                </c:pt>
                <c:pt idx="4">
                  <c:v>12.307700000000001</c:v>
                </c:pt>
                <c:pt idx="5">
                  <c:v>10.9375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6.383</c:v>
                </c:pt>
                <c:pt idx="1">
                  <c:v>7.3170999999999999</c:v>
                </c:pt>
                <c:pt idx="4">
                  <c:v>9.2308000000000003</c:v>
                </c:pt>
                <c:pt idx="5">
                  <c:v>10.9375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4.6481000000000003</c:v>
                </c:pt>
                <c:pt idx="5">
                  <c:v>10.7461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069-4729-8357-E341D1179D68}"/>
                </c:ext>
              </c:extLst>
            </c:dLbl>
            <c:dLbl>
              <c:idx val="1"/>
              <c:delete val="1"/>
              <c:extLst>
                <c:ext xmlns:c15="http://schemas.microsoft.com/office/drawing/2012/chart" uri="{CE6537A1-D6FC-4f65-9D91-7224C49458BB}"/>
                <c:ext xmlns:c16="http://schemas.microsoft.com/office/drawing/2014/chart" uri="{C3380CC4-5D6E-409C-BE32-E72D297353CC}">
                  <c16:uniqueId val="{00000001-F069-4729-8357-E341D1179D68}"/>
                </c:ext>
              </c:extLst>
            </c:dLbl>
            <c:dLbl>
              <c:idx val="2"/>
              <c:delete val="1"/>
              <c:extLst>
                <c:ext xmlns:c15="http://schemas.microsoft.com/office/drawing/2012/chart" uri="{CE6537A1-D6FC-4f65-9D91-7224C49458BB}"/>
                <c:ext xmlns:c16="http://schemas.microsoft.com/office/drawing/2014/chart" uri="{C3380CC4-5D6E-409C-BE32-E72D297353CC}">
                  <c16:uniqueId val="{00000002-F069-4729-8357-E341D1179D68}"/>
                </c:ext>
              </c:extLst>
            </c:dLbl>
            <c:dLbl>
              <c:idx val="3"/>
              <c:delete val="1"/>
              <c:extLst>
                <c:ext xmlns:c15="http://schemas.microsoft.com/office/drawing/2012/chart" uri="{CE6537A1-D6FC-4f65-9D91-7224C49458BB}"/>
                <c:ext xmlns:c16="http://schemas.microsoft.com/office/drawing/2014/chart" uri="{C3380CC4-5D6E-409C-BE32-E72D297353CC}">
                  <c16:uniqueId val="{00000003-F069-4729-8357-E341D1179D6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5">
                  <c:v>7.2464000000000004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6.383</c:v>
                </c:pt>
                <c:pt idx="1">
                  <c:v>7.3170999999999999</c:v>
                </c:pt>
                <c:pt idx="4">
                  <c:v>9.2308000000000003</c:v>
                </c:pt>
                <c:pt idx="5">
                  <c:v>10.9375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layout/>
      <c:overlay val="0"/>
    </c:title>
    <c:autoTitleDeleted val="0"/>
    <c:plotArea>
      <c:layout/>
      <c:barChart>
        <c:barDir val="col"/>
        <c:grouping val="clustered"/>
        <c:varyColors val="0"/>
        <c:ser>
          <c:idx val="0"/>
          <c:order val="0"/>
          <c:tx>
            <c:strRef>
              <c:f>DataSheet!$C$1</c:f>
              <c:strCache>
                <c:ptCount val="1"/>
                <c:pt idx="0">
                  <c:v>Tjejer - Habo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Tagit emot avklädda bilder</c:v>
                </c:pt>
                <c:pt idx="3">
                  <c:v>Sett någon blotta sig</c:v>
                </c:pt>
              </c:strCache>
            </c:strRef>
          </c:cat>
          <c:val>
            <c:numRef>
              <c:f>DataSheet!$C$2:$C$5</c:f>
              <c:numCache>
                <c:formatCode>General</c:formatCode>
                <c:ptCount val="4"/>
                <c:pt idx="0">
                  <c:v>66.019400000000005</c:v>
                </c:pt>
                <c:pt idx="1">
                  <c:v>22.330100000000002</c:v>
                </c:pt>
                <c:pt idx="2">
                  <c:v>17.961200000000002</c:v>
                </c:pt>
                <c:pt idx="3">
                  <c:v>10.1942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Tagit emot avklädda bilder</c:v>
                </c:pt>
                <c:pt idx="3">
                  <c:v>Sett någon blotta sig</c:v>
                </c:pt>
              </c:strCache>
            </c:strRef>
          </c:cat>
          <c:val>
            <c:numRef>
              <c:f>DataSheet!$D$2:$D$5</c:f>
              <c:numCache>
                <c:formatCode>General</c:formatCode>
                <c:ptCount val="4"/>
                <c:pt idx="0">
                  <c:v>61.968400000000003</c:v>
                </c:pt>
                <c:pt idx="1">
                  <c:v>20.0351</c:v>
                </c:pt>
                <c:pt idx="2">
                  <c:v>20.5975</c:v>
                </c:pt>
                <c:pt idx="3">
                  <c:v>10.3339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Habo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Tagit emot avklädda bilder</c:v>
                </c:pt>
                <c:pt idx="3">
                  <c:v>Sett någon blotta sig</c:v>
                </c:pt>
              </c:strCache>
            </c:strRef>
          </c:cat>
          <c:val>
            <c:numRef>
              <c:f>DataSheet!$E$2:$E$5</c:f>
              <c:numCache>
                <c:formatCode>General</c:formatCode>
                <c:ptCount val="4"/>
                <c:pt idx="0">
                  <c:v>86.666700000000006</c:v>
                </c:pt>
                <c:pt idx="1">
                  <c:v>6.1111000000000004</c:v>
                </c:pt>
                <c:pt idx="2">
                  <c:v>6.1111000000000004</c:v>
                </c:pt>
                <c:pt idx="3">
                  <c:v>5</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Tagit emot avklädda bilder</c:v>
                </c:pt>
                <c:pt idx="3">
                  <c:v>Sett någon blotta sig</c:v>
                </c:pt>
              </c:strCache>
            </c:strRef>
          </c:cat>
          <c:val>
            <c:numRef>
              <c:f>DataSheet!$F$2:$F$5</c:f>
              <c:numCache>
                <c:formatCode>General</c:formatCode>
                <c:ptCount val="4"/>
                <c:pt idx="0">
                  <c:v>81.4602</c:v>
                </c:pt>
                <c:pt idx="1">
                  <c:v>4.3959999999999999</c:v>
                </c:pt>
                <c:pt idx="2">
                  <c:v>5.2370000000000001</c:v>
                </c:pt>
                <c:pt idx="3">
                  <c:v>9.6713000000000005</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7.6923000000000004</c:v>
                </c:pt>
                <c:pt idx="2">
                  <c:v>8.0645000000000007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11.4076</c:v>
                </c:pt>
                <c:pt idx="5">
                  <c:v>4.6768000000000001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10</c:v>
                </c:pt>
                <c:pt idx="2">
                  <c:v>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7.6923000000000004</c:v>
                </c:pt>
                <c:pt idx="2">
                  <c:v>8.0645000000000007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7.5269000000000004</c:v>
                </c:pt>
                <c:pt idx="2">
                  <c:v>10.7692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10.718999999999999</c:v>
                </c:pt>
                <c:pt idx="5">
                  <c:v>5.6318999999999999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49</c:v>
                </c:pt>
                <c:pt idx="1">
                  <c:v>21.428599999999999</c:v>
                </c:pt>
                <c:pt idx="2">
                  <c:v>54.545499999999997</c:v>
                </c:pt>
                <c:pt idx="3">
                  <c:v>30.645199999999999</c:v>
                </c:pt>
                <c:pt idx="4">
                  <c:v>53.030299999999997</c:v>
                </c:pt>
                <c:pt idx="5">
                  <c:v>11.764699999999999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61.09</c:v>
                </c:pt>
                <c:pt idx="5">
                  <c:v>25.781700000000001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7.5269000000000004</c:v>
                </c:pt>
                <c:pt idx="2">
                  <c:v>10.7692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33.695700000000002</c:v>
                </c:pt>
                <c:pt idx="1">
                  <c:v>37.974699999999999</c:v>
                </c:pt>
                <c:pt idx="2">
                  <c:v>28.571400000000001</c:v>
                </c:pt>
                <c:pt idx="3">
                  <c:v>33.928600000000003</c:v>
                </c:pt>
                <c:pt idx="4">
                  <c:v>16.923100000000002</c:v>
                </c:pt>
                <c:pt idx="5">
                  <c:v>29.6875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27.8644</c:v>
                </c:pt>
                <c:pt idx="5">
                  <c:v>39.694699999999997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20</c:v>
                </c:pt>
                <c:pt idx="1">
                  <c:v>30</c:v>
                </c:pt>
                <c:pt idx="2">
                  <c:v>22</c:v>
                </c:pt>
                <c:pt idx="3">
                  <c:v>33</c:v>
                </c:pt>
                <c:pt idx="4">
                  <c:v>14.7059</c:v>
                </c:pt>
                <c:pt idx="5">
                  <c:v>15.942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33.695700000000002</c:v>
                </c:pt>
                <c:pt idx="1">
                  <c:v>37.974699999999999</c:v>
                </c:pt>
                <c:pt idx="2">
                  <c:v>28.571400000000001</c:v>
                </c:pt>
                <c:pt idx="3">
                  <c:v>33.928600000000003</c:v>
                </c:pt>
                <c:pt idx="4">
                  <c:v>16.923100000000002</c:v>
                </c:pt>
                <c:pt idx="5">
                  <c:v>29.6875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19.101099999999999</c:v>
                </c:pt>
                <c:pt idx="1">
                  <c:v>28.75</c:v>
                </c:pt>
                <c:pt idx="2">
                  <c:v>22.5806</c:v>
                </c:pt>
                <c:pt idx="3">
                  <c:v>25.862100000000002</c:v>
                </c:pt>
                <c:pt idx="4">
                  <c:v>46.875</c:v>
                </c:pt>
                <c:pt idx="5">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36.394599999999997</c:v>
                </c:pt>
                <c:pt idx="5">
                  <c:v>33.706299999999999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41</c:v>
                </c:pt>
                <c:pt idx="1">
                  <c:v>26</c:v>
                </c:pt>
                <c:pt idx="2">
                  <c:v>35</c:v>
                </c:pt>
                <c:pt idx="3">
                  <c:v>33</c:v>
                </c:pt>
                <c:pt idx="4">
                  <c:v>36.764699999999998</c:v>
                </c:pt>
                <c:pt idx="5">
                  <c:v>30.882400000000001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19.101099999999999</c:v>
                </c:pt>
                <c:pt idx="1">
                  <c:v>28.75</c:v>
                </c:pt>
                <c:pt idx="2">
                  <c:v>22.5806</c:v>
                </c:pt>
                <c:pt idx="3">
                  <c:v>25.862100000000002</c:v>
                </c:pt>
                <c:pt idx="4">
                  <c:v>46.875</c:v>
                </c:pt>
                <c:pt idx="5">
                  <c:v>31.25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76.595699999999994</c:v>
                </c:pt>
                <c:pt idx="1">
                  <c:v>87.179500000000004</c:v>
                </c:pt>
                <c:pt idx="2">
                  <c:v>64.615399999999994</c:v>
                </c:pt>
                <c:pt idx="3">
                  <c:v>77.586200000000005</c:v>
                </c:pt>
                <c:pt idx="4">
                  <c:v>69.230800000000002</c:v>
                </c:pt>
                <c:pt idx="5">
                  <c:v>84.615399999999994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67.897900000000007</c:v>
                </c:pt>
                <c:pt idx="5">
                  <c:v>82.906599999999997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75</c:v>
                </c:pt>
                <c:pt idx="1">
                  <c:v>84</c:v>
                </c:pt>
                <c:pt idx="2">
                  <c:v>73</c:v>
                </c:pt>
                <c:pt idx="3">
                  <c:v>89</c:v>
                </c:pt>
                <c:pt idx="4" formatCode="General">
                  <c:v>74.285700000000006</c:v>
                </c:pt>
                <c:pt idx="5" formatCode="General">
                  <c:v>82.9268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81.25</c:v>
                </c:pt>
                <c:pt idx="1">
                  <c:v>79.761904761904759</c:v>
                </c:pt>
                <c:pt idx="2">
                  <c:v>70</c:v>
                </c:pt>
                <c:pt idx="3">
                  <c:v>78.75</c:v>
                </c:pt>
                <c:pt idx="4" formatCode="General">
                  <c:v>56.862699999999997</c:v>
                </c:pt>
                <c:pt idx="5" formatCode="General">
                  <c:v>70.769199999999998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75.438596491228068</c:v>
                </c:pt>
                <c:pt idx="1">
                  <c:v>84.05797101449275</c:v>
                </c:pt>
                <c:pt idx="2">
                  <c:v>70.588235294117652</c:v>
                </c:pt>
                <c:pt idx="3">
                  <c:v>84.745762711864401</c:v>
                </c:pt>
                <c:pt idx="4" formatCode="General">
                  <c:v>75</c:v>
                </c:pt>
                <c:pt idx="5" formatCode="General">
                  <c:v>92.537300000000002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76.595699999999994</c:v>
                </c:pt>
                <c:pt idx="1">
                  <c:v>87.179500000000004</c:v>
                </c:pt>
                <c:pt idx="2">
                  <c:v>64.615399999999994</c:v>
                </c:pt>
                <c:pt idx="3">
                  <c:v>77.586200000000005</c:v>
                </c:pt>
                <c:pt idx="4">
                  <c:v>69.230800000000002</c:v>
                </c:pt>
                <c:pt idx="5">
                  <c:v>84.615399999999994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76.344099999999997</c:v>
                </c:pt>
                <c:pt idx="1">
                  <c:v>88.607600000000005</c:v>
                </c:pt>
                <c:pt idx="2">
                  <c:v>64.0625</c:v>
                </c:pt>
                <c:pt idx="3">
                  <c:v>77.586200000000005</c:v>
                </c:pt>
                <c:pt idx="4">
                  <c:v>69.230800000000002</c:v>
                </c:pt>
                <c:pt idx="5">
                  <c:v>89.0625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68.695099999999996</c:v>
                </c:pt>
                <c:pt idx="5">
                  <c:v>83.960899999999995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69</c:v>
                </c:pt>
                <c:pt idx="1">
                  <c:v>90</c:v>
                </c:pt>
                <c:pt idx="2">
                  <c:v>71</c:v>
                </c:pt>
                <c:pt idx="3">
                  <c:v>89</c:v>
                </c:pt>
                <c:pt idx="4" formatCode="General">
                  <c:v>68.571399999999997</c:v>
                </c:pt>
                <c:pt idx="5" formatCode="General">
                  <c:v>92.5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75</c:v>
                </c:pt>
                <c:pt idx="1">
                  <c:v>85.365853658536579</c:v>
                </c:pt>
                <c:pt idx="2">
                  <c:v>66.101694915254242</c:v>
                </c:pt>
                <c:pt idx="3">
                  <c:v>82.5</c:v>
                </c:pt>
                <c:pt idx="4" formatCode="General">
                  <c:v>56.862699999999997</c:v>
                </c:pt>
                <c:pt idx="5" formatCode="General">
                  <c:v>78.461500000000001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75.862068965517238</c:v>
                </c:pt>
                <c:pt idx="1">
                  <c:v>89.705882352941174</c:v>
                </c:pt>
                <c:pt idx="2">
                  <c:v>69.879518072289159</c:v>
                </c:pt>
                <c:pt idx="3">
                  <c:v>86.206896551724128</c:v>
                </c:pt>
                <c:pt idx="4" formatCode="General">
                  <c:v>72.7273</c:v>
                </c:pt>
                <c:pt idx="5" formatCode="General">
                  <c:v>88.059700000000007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76.344099999999997</c:v>
                </c:pt>
                <c:pt idx="1">
                  <c:v>88.607600000000005</c:v>
                </c:pt>
                <c:pt idx="2">
                  <c:v>64.0625</c:v>
                </c:pt>
                <c:pt idx="3">
                  <c:v>77.586200000000005</c:v>
                </c:pt>
                <c:pt idx="4">
                  <c:v>69.230800000000002</c:v>
                </c:pt>
                <c:pt idx="5">
                  <c:v>89.0625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58.064500000000002</c:v>
                </c:pt>
                <c:pt idx="1">
                  <c:v>80.769199999999998</c:v>
                </c:pt>
                <c:pt idx="2">
                  <c:v>49.206299999999999</c:v>
                </c:pt>
                <c:pt idx="3">
                  <c:v>64.912300000000002</c:v>
                </c:pt>
                <c:pt idx="4">
                  <c:v>36.507899999999999</c:v>
                </c:pt>
                <c:pt idx="5">
                  <c:v>73.015900000000002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53.935699999999997</c:v>
                </c:pt>
                <c:pt idx="5">
                  <c:v>72.624899999999997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70.093500000000006</c:v>
                </c:pt>
                <c:pt idx="1">
                  <c:v>8.8785000000000007</c:v>
                </c:pt>
                <c:pt idx="2">
                  <c:v>21.027999999999999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33</c:v>
                </c:pt>
                <c:pt idx="1">
                  <c:v>19</c:v>
                </c:pt>
                <c:pt idx="2">
                  <c:v>37</c:v>
                </c:pt>
                <c:pt idx="3">
                  <c:v>14</c:v>
                </c:pt>
                <c:pt idx="4" formatCode="General">
                  <c:v>44.642899999999997</c:v>
                </c:pt>
                <c:pt idx="5" formatCode="General">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55</c:v>
                </c:pt>
                <c:pt idx="1">
                  <c:v>18</c:v>
                </c:pt>
                <c:pt idx="2">
                  <c:v>48</c:v>
                </c:pt>
                <c:pt idx="3">
                  <c:v>16</c:v>
                </c:pt>
                <c:pt idx="4" formatCode="General">
                  <c:v>57.142899999999997</c:v>
                </c:pt>
                <c:pt idx="5" formatCode="General">
                  <c:v>20.930199999999999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59.016393442622949</c:v>
                </c:pt>
                <c:pt idx="1">
                  <c:v>22.5</c:v>
                </c:pt>
                <c:pt idx="2">
                  <c:v>40.350877192982459</c:v>
                </c:pt>
                <c:pt idx="3">
                  <c:v>18.666666666666668</c:v>
                </c:pt>
                <c:pt idx="4" formatCode="General">
                  <c:v>58.823500000000003</c:v>
                </c:pt>
                <c:pt idx="5" formatCode="General">
                  <c:v>30.769200000000001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39.682539682539684</c:v>
                </c:pt>
                <c:pt idx="1">
                  <c:v>27.906976744186046</c:v>
                </c:pt>
                <c:pt idx="2">
                  <c:v>55.319148936170215</c:v>
                </c:pt>
                <c:pt idx="3">
                  <c:v>17.910447761194028</c:v>
                </c:pt>
                <c:pt idx="4" formatCode="General">
                  <c:v>52.112699999999997</c:v>
                </c:pt>
                <c:pt idx="5" formatCode="General">
                  <c:v>18.309899999999999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49</c:v>
                </c:pt>
                <c:pt idx="1">
                  <c:v>21.428599999999999</c:v>
                </c:pt>
                <c:pt idx="2">
                  <c:v>54.545499999999997</c:v>
                </c:pt>
                <c:pt idx="3">
                  <c:v>30.645199999999999</c:v>
                </c:pt>
                <c:pt idx="4">
                  <c:v>53.030299999999997</c:v>
                </c:pt>
                <c:pt idx="5">
                  <c:v>11.764699999999999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45</c:v>
                </c:pt>
                <c:pt idx="1">
                  <c:v>60</c:v>
                </c:pt>
                <c:pt idx="2">
                  <c:v>43</c:v>
                </c:pt>
                <c:pt idx="3">
                  <c:v>56</c:v>
                </c:pt>
                <c:pt idx="4" formatCode="General">
                  <c:v>45.714300000000001</c:v>
                </c:pt>
                <c:pt idx="5" formatCode="General">
                  <c:v>51.2821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53.333333333333336</c:v>
                </c:pt>
                <c:pt idx="1">
                  <c:v>56.790123456790134</c:v>
                </c:pt>
                <c:pt idx="2">
                  <c:v>43.333333333333336</c:v>
                </c:pt>
                <c:pt idx="3">
                  <c:v>58.22784810126582</c:v>
                </c:pt>
                <c:pt idx="4" formatCode="General">
                  <c:v>20</c:v>
                </c:pt>
                <c:pt idx="5" formatCode="General">
                  <c:v>37.930999999999997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52.631578947368418</c:v>
                </c:pt>
                <c:pt idx="1">
                  <c:v>62.68656716417911</c:v>
                </c:pt>
                <c:pt idx="2">
                  <c:v>50.617283950617285</c:v>
                </c:pt>
                <c:pt idx="3">
                  <c:v>62.962962962962962</c:v>
                </c:pt>
                <c:pt idx="4" formatCode="General">
                  <c:v>56.7164</c:v>
                </c:pt>
                <c:pt idx="5" formatCode="General">
                  <c:v>61.538499999999999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58.064500000000002</c:v>
                </c:pt>
                <c:pt idx="1">
                  <c:v>80.769199999999998</c:v>
                </c:pt>
                <c:pt idx="2">
                  <c:v>49.206299999999999</c:v>
                </c:pt>
                <c:pt idx="3">
                  <c:v>64.912300000000002</c:v>
                </c:pt>
                <c:pt idx="4">
                  <c:v>36.507899999999999</c:v>
                </c:pt>
                <c:pt idx="5">
                  <c:v>73.015900000000002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79.120900000000006</c:v>
                </c:pt>
                <c:pt idx="1">
                  <c:v>92.405100000000004</c:v>
                </c:pt>
                <c:pt idx="2">
                  <c:v>68.254000000000005</c:v>
                </c:pt>
                <c:pt idx="3">
                  <c:v>82.758600000000001</c:v>
                </c:pt>
                <c:pt idx="4">
                  <c:v>83.076899999999995</c:v>
                </c:pt>
                <c:pt idx="5">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70.779700000000005</c:v>
                </c:pt>
                <c:pt idx="5">
                  <c:v>85.684399999999997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63</c:v>
                </c:pt>
                <c:pt idx="1">
                  <c:v>87</c:v>
                </c:pt>
                <c:pt idx="2">
                  <c:v>79</c:v>
                </c:pt>
                <c:pt idx="3">
                  <c:v>89</c:v>
                </c:pt>
                <c:pt idx="4" formatCode="General">
                  <c:v>68.571399999999997</c:v>
                </c:pt>
                <c:pt idx="5" formatCode="General">
                  <c:v>89.743600000000001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76.5625</c:v>
                </c:pt>
                <c:pt idx="1">
                  <c:v>90.243902439024396</c:v>
                </c:pt>
                <c:pt idx="2">
                  <c:v>67.241379310344826</c:v>
                </c:pt>
                <c:pt idx="3">
                  <c:v>75.949367088607602</c:v>
                </c:pt>
                <c:pt idx="4" formatCode="General">
                  <c:v>54.902000000000001</c:v>
                </c:pt>
                <c:pt idx="5" formatCode="General">
                  <c:v>75.384600000000006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71.929824561403507</c:v>
                </c:pt>
                <c:pt idx="1">
                  <c:v>91.044776119402982</c:v>
                </c:pt>
                <c:pt idx="2">
                  <c:v>72.61904761904762</c:v>
                </c:pt>
                <c:pt idx="3">
                  <c:v>91.379310344827587</c:v>
                </c:pt>
                <c:pt idx="4" formatCode="General">
                  <c:v>77.941199999999995</c:v>
                </c:pt>
                <c:pt idx="5" formatCode="General">
                  <c:v>93.939400000000006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79.120900000000006</c:v>
                </c:pt>
                <c:pt idx="1">
                  <c:v>92.405100000000004</c:v>
                </c:pt>
                <c:pt idx="2">
                  <c:v>68.254000000000005</c:v>
                </c:pt>
                <c:pt idx="3">
                  <c:v>82.758600000000001</c:v>
                </c:pt>
                <c:pt idx="4">
                  <c:v>83.076899999999995</c:v>
                </c:pt>
                <c:pt idx="5">
                  <c:v>88.888900000000007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75.531899999999993</c:v>
                </c:pt>
                <c:pt idx="1">
                  <c:v>90.123500000000007</c:v>
                </c:pt>
                <c:pt idx="2">
                  <c:v>75.384600000000006</c:v>
                </c:pt>
                <c:pt idx="3">
                  <c:v>82.758600000000001</c:v>
                </c:pt>
                <c:pt idx="4">
                  <c:v>76.923100000000005</c:v>
                </c:pt>
                <c:pt idx="5">
                  <c:v>89.0625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72.429900000000004</c:v>
                </c:pt>
                <c:pt idx="5">
                  <c:v>85.003500000000003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87.199999999999989</c:v>
                </c:pt>
                <c:pt idx="1">
                  <c:v>97.9</c:v>
                </c:pt>
                <c:pt idx="2">
                  <c:v>83.9</c:v>
                </c:pt>
                <c:pt idx="3">
                  <c:v>86.9</c:v>
                </c:pt>
                <c:pt idx="4" formatCode="General">
                  <c:v>60.714300000000001</c:v>
                </c:pt>
                <c:pt idx="5" formatCode="General">
                  <c:v>85.9649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72.727272727272734</c:v>
                </c:pt>
                <c:pt idx="1">
                  <c:v>88.13559322033899</c:v>
                </c:pt>
                <c:pt idx="2">
                  <c:v>77.358490566037744</c:v>
                </c:pt>
                <c:pt idx="3">
                  <c:v>95.454545454545453</c:v>
                </c:pt>
                <c:pt idx="4" formatCode="General">
                  <c:v>60</c:v>
                </c:pt>
                <c:pt idx="5" formatCode="General">
                  <c:v>92.682900000000004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85.9375</c:v>
                </c:pt>
                <c:pt idx="1">
                  <c:v>87.951807228915655</c:v>
                </c:pt>
                <c:pt idx="2">
                  <c:v>78.333333333333329</c:v>
                </c:pt>
                <c:pt idx="3">
                  <c:v>79.74683544303798</c:v>
                </c:pt>
                <c:pt idx="4" formatCode="General">
                  <c:v>60.784300000000002</c:v>
                </c:pt>
                <c:pt idx="5" formatCode="General">
                  <c:v>73.846199999999996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85.964912280701753</c:v>
                </c:pt>
                <c:pt idx="1">
                  <c:v>91.044776119402982</c:v>
                </c:pt>
                <c:pt idx="2">
                  <c:v>73.80952380952381</c:v>
                </c:pt>
                <c:pt idx="3">
                  <c:v>84.745762711864401</c:v>
                </c:pt>
                <c:pt idx="4" formatCode="General">
                  <c:v>76.470600000000005</c:v>
                </c:pt>
                <c:pt idx="5" formatCode="General">
                  <c:v>91.176500000000004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75.531899999999993</c:v>
                </c:pt>
                <c:pt idx="1">
                  <c:v>90.123500000000007</c:v>
                </c:pt>
                <c:pt idx="2">
                  <c:v>75.384600000000006</c:v>
                </c:pt>
                <c:pt idx="3">
                  <c:v>82.758600000000001</c:v>
                </c:pt>
                <c:pt idx="4">
                  <c:v>76.923100000000005</c:v>
                </c:pt>
                <c:pt idx="5">
                  <c:v>89.0625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65</c:v>
                </c:pt>
                <c:pt idx="1">
                  <c:v>92.682900000000004</c:v>
                </c:pt>
                <c:pt idx="2">
                  <c:v>59.090899999999998</c:v>
                </c:pt>
                <c:pt idx="3">
                  <c:v>80.3279</c:v>
                </c:pt>
                <c:pt idx="4">
                  <c:v>60.606099999999998</c:v>
                </c:pt>
                <c:pt idx="5">
                  <c:v>91.176500000000004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57.351999999999997</c:v>
                </c:pt>
                <c:pt idx="5">
                  <c:v>85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61.904761904761905</c:v>
                </c:pt>
                <c:pt idx="1">
                  <c:v>81.395348837209298</c:v>
                </c:pt>
                <c:pt idx="2">
                  <c:v>56.98924731182796</c:v>
                </c:pt>
                <c:pt idx="3">
                  <c:v>87.692307692307693</c:v>
                </c:pt>
                <c:pt idx="4" formatCode="General">
                  <c:v>64.285700000000006</c:v>
                </c:pt>
                <c:pt idx="5" formatCode="General">
                  <c:v>91.549300000000002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65</c:v>
                </c:pt>
                <c:pt idx="1">
                  <c:v>92.682900000000004</c:v>
                </c:pt>
                <c:pt idx="2">
                  <c:v>59.090899999999998</c:v>
                </c:pt>
                <c:pt idx="3">
                  <c:v>80.3279</c:v>
                </c:pt>
                <c:pt idx="4">
                  <c:v>60.606099999999998</c:v>
                </c:pt>
                <c:pt idx="5">
                  <c:v>91.176500000000004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59</c:v>
                </c:pt>
                <c:pt idx="1">
                  <c:v>89.0244</c:v>
                </c:pt>
                <c:pt idx="2">
                  <c:v>46.969700000000003</c:v>
                </c:pt>
                <c:pt idx="3">
                  <c:v>72.131100000000004</c:v>
                </c:pt>
                <c:pt idx="4">
                  <c:v>67.692300000000003</c:v>
                </c:pt>
                <c:pt idx="5">
                  <c:v>88.059700000000007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56.850200000000001</c:v>
                </c:pt>
                <c:pt idx="5">
                  <c:v>79.858400000000003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69.841269841269835</c:v>
                </c:pt>
                <c:pt idx="1">
                  <c:v>79.761904761904773</c:v>
                </c:pt>
                <c:pt idx="2">
                  <c:v>63.44086021505376</c:v>
                </c:pt>
                <c:pt idx="3">
                  <c:v>87.692307692307693</c:v>
                </c:pt>
                <c:pt idx="4" formatCode="General">
                  <c:v>67.142899999999997</c:v>
                </c:pt>
                <c:pt idx="5" formatCode="General">
                  <c:v>91.549300000000002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59</c:v>
                </c:pt>
                <c:pt idx="1">
                  <c:v>89.0244</c:v>
                </c:pt>
                <c:pt idx="2">
                  <c:v>46.969700000000003</c:v>
                </c:pt>
                <c:pt idx="3">
                  <c:v>72.131100000000004</c:v>
                </c:pt>
                <c:pt idx="4">
                  <c:v>67.692300000000003</c:v>
                </c:pt>
                <c:pt idx="5">
                  <c:v>88.059700000000007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83.838399999999993</c:v>
                </c:pt>
                <c:pt idx="1">
                  <c:v>92.592600000000004</c:v>
                </c:pt>
                <c:pt idx="2">
                  <c:v>67.692300000000003</c:v>
                </c:pt>
                <c:pt idx="3">
                  <c:v>75.409800000000004</c:v>
                </c:pt>
                <c:pt idx="4">
                  <c:v>81.818200000000004</c:v>
                </c:pt>
                <c:pt idx="5">
                  <c:v>77.611900000000006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66.858999999999995</c:v>
                </c:pt>
                <c:pt idx="5">
                  <c:v>81.395300000000006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75.806451612903231</c:v>
                </c:pt>
                <c:pt idx="1">
                  <c:v>78.313253012048193</c:v>
                </c:pt>
                <c:pt idx="2">
                  <c:v>78.260869565217391</c:v>
                </c:pt>
                <c:pt idx="3">
                  <c:v>87.5</c:v>
                </c:pt>
                <c:pt idx="4" formatCode="General">
                  <c:v>81.428600000000003</c:v>
                </c:pt>
                <c:pt idx="5" formatCode="General">
                  <c:v>84.507000000000005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83.838399999999993</c:v>
                </c:pt>
                <c:pt idx="1">
                  <c:v>92.592600000000004</c:v>
                </c:pt>
                <c:pt idx="2">
                  <c:v>67.692300000000003</c:v>
                </c:pt>
                <c:pt idx="3">
                  <c:v>75.409800000000004</c:v>
                </c:pt>
                <c:pt idx="4">
                  <c:v>81.818200000000004</c:v>
                </c:pt>
                <c:pt idx="5">
                  <c:v>77.611900000000006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70.833299999999994</c:v>
                </c:pt>
                <c:pt idx="1">
                  <c:v>41.666699999999999</c:v>
                </c:pt>
                <c:pt idx="2">
                  <c:v>58.461500000000001</c:v>
                </c:pt>
                <c:pt idx="3">
                  <c:v>45.901600000000002</c:v>
                </c:pt>
                <c:pt idx="4">
                  <c:v>54.545499999999997</c:v>
                </c:pt>
                <c:pt idx="5">
                  <c:v>44.117600000000003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70.178799999999995</c:v>
                </c:pt>
                <c:pt idx="5">
                  <c:v>44.601500000000001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60.317460317460316</c:v>
                </c:pt>
                <c:pt idx="1">
                  <c:v>43.02325581395349</c:v>
                </c:pt>
                <c:pt idx="2">
                  <c:v>64.893617021276597</c:v>
                </c:pt>
                <c:pt idx="3">
                  <c:v>41.791044776119399</c:v>
                </c:pt>
                <c:pt idx="4" formatCode="General">
                  <c:v>69.014099999999999</c:v>
                </c:pt>
                <c:pt idx="5" formatCode="General">
                  <c:v>35.211300000000001</c:v>
                </c:pt>
              </c:numCache>
            </c:numRef>
          </c:val>
          <c:extLst>
            <c:ext xmlns:c16="http://schemas.microsoft.com/office/drawing/2014/chart" uri="{C3380CC4-5D6E-409C-BE32-E72D297353CC}">
              <c16:uniqueId val="{00000004-E7B5-4175-B4F2-D5852571789B}"/>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70.833299999999994</c:v>
                </c:pt>
                <c:pt idx="1">
                  <c:v>41.666699999999999</c:v>
                </c:pt>
                <c:pt idx="2">
                  <c:v>58.461500000000001</c:v>
                </c:pt>
                <c:pt idx="3">
                  <c:v>45.901600000000002</c:v>
                </c:pt>
                <c:pt idx="4">
                  <c:v>54.545499999999997</c:v>
                </c:pt>
                <c:pt idx="5">
                  <c:v>44.117600000000003</c:v>
                </c:pt>
              </c:numCache>
            </c:numRef>
          </c:val>
          <c:extLst>
            <c:ext xmlns:c16="http://schemas.microsoft.com/office/drawing/2014/chart" uri="{C3380CC4-5D6E-409C-BE32-E72D297353CC}">
              <c16:uniqueId val="{00000005-E7B5-4175-B4F2-D5852571789B}"/>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9.2783999999999995</c:v>
                </c:pt>
                <c:pt idx="1">
                  <c:v>7.1429</c:v>
                </c:pt>
                <c:pt idx="2">
                  <c:v>23.4375</c:v>
                </c:pt>
                <c:pt idx="3">
                  <c:v>8.1966999999999999</c:v>
                </c:pt>
                <c:pt idx="4">
                  <c:v>10.7692</c:v>
                </c:pt>
                <c:pt idx="5">
                  <c:v>13.4328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12.412000000000001</c:v>
                </c:pt>
                <c:pt idx="5">
                  <c:v>11.7761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Habo kommun</c:v>
                </c:pt>
              </c:strCache>
            </c:strRef>
          </c:tx>
          <c:spPr>
            <a:solidFill>
              <a:srgbClr val="FDB91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67F6-46FD-9001-E3D3FD84C3A7}"/>
                </c:ext>
              </c:extLst>
            </c:dLbl>
            <c:dLbl>
              <c:idx val="5"/>
              <c:delete val="1"/>
              <c:extLst>
                <c:ext xmlns:c15="http://schemas.microsoft.com/office/drawing/2012/chart" uri="{CE6537A1-D6FC-4f65-9D91-7224C49458BB}"/>
                <c:ext xmlns:c16="http://schemas.microsoft.com/office/drawing/2014/chart" uri="{C3380CC4-5D6E-409C-BE32-E72D297353CC}">
                  <c16:uniqueId val="{00000001-67F6-46FD-9001-E3D3FD84C3A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82.251099999999994</c:v>
                </c:pt>
                <c:pt idx="1">
                  <c:v>11.6883</c:v>
                </c:pt>
                <c:pt idx="2">
                  <c:v>5.6276999999999999</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Habo kommun</c:v>
                </c:pt>
              </c:strCache>
            </c:strRef>
          </c:tx>
          <c:spPr>
            <a:solidFill>
              <a:srgbClr val="B1063A"/>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67F6-46FD-9001-E3D3FD84C3A7}"/>
                </c:ext>
              </c:extLst>
            </c:dLbl>
            <c:dLbl>
              <c:idx val="5"/>
              <c:delete val="1"/>
              <c:extLst>
                <c:ext xmlns:c15="http://schemas.microsoft.com/office/drawing/2012/chart" uri="{CE6537A1-D6FC-4f65-9D91-7224C49458BB}"/>
                <c:ext xmlns:c16="http://schemas.microsoft.com/office/drawing/2014/chart" uri="{C3380CC4-5D6E-409C-BE32-E72D297353CC}">
                  <c16:uniqueId val="{00000003-67F6-46FD-9001-E3D3FD84C3A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81.990499999999997</c:v>
                </c:pt>
                <c:pt idx="1">
                  <c:v>14.218</c:v>
                </c:pt>
                <c:pt idx="2">
                  <c:v>3.3174999999999999</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6.557377049180328</c:v>
                </c:pt>
                <c:pt idx="1">
                  <c:v>8.3333333333333321</c:v>
                </c:pt>
                <c:pt idx="2">
                  <c:v>5.376344086021505</c:v>
                </c:pt>
                <c:pt idx="3">
                  <c:v>7.4626865671641784</c:v>
                </c:pt>
                <c:pt idx="4" formatCode="General">
                  <c:v>9.8591999999999995</c:v>
                </c:pt>
                <c:pt idx="5" formatCode="General">
                  <c:v>7.2464000000000004</c:v>
                </c:pt>
              </c:numCache>
            </c:numRef>
          </c:val>
          <c:extLst>
            <c:ext xmlns:c16="http://schemas.microsoft.com/office/drawing/2014/chart" uri="{C3380CC4-5D6E-409C-BE32-E72D297353CC}">
              <c16:uniqueId val="{00000004-E73B-4ABB-A7A9-30E151EA7688}"/>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9.2783999999999995</c:v>
                </c:pt>
                <c:pt idx="1">
                  <c:v>7.1429</c:v>
                </c:pt>
                <c:pt idx="2">
                  <c:v>23.4375</c:v>
                </c:pt>
                <c:pt idx="3">
                  <c:v>8.1966999999999999</c:v>
                </c:pt>
                <c:pt idx="4">
                  <c:v>10.7692</c:v>
                </c:pt>
                <c:pt idx="5">
                  <c:v>13.4328</c:v>
                </c:pt>
              </c:numCache>
            </c:numRef>
          </c:val>
          <c:extLst>
            <c:ext xmlns:c16="http://schemas.microsoft.com/office/drawing/2014/chart" uri="{C3380CC4-5D6E-409C-BE32-E72D297353CC}">
              <c16:uniqueId val="{00000005-E73B-4ABB-A7A9-30E151EA7688}"/>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32.291699999999999</c:v>
                </c:pt>
                <c:pt idx="1">
                  <c:v>38.095199999999998</c:v>
                </c:pt>
                <c:pt idx="2">
                  <c:v>39.0625</c:v>
                </c:pt>
                <c:pt idx="3">
                  <c:v>39.344299999999997</c:v>
                </c:pt>
                <c:pt idx="4">
                  <c:v>48.4848</c:v>
                </c:pt>
                <c:pt idx="5">
                  <c:v>27.941199999999998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45.8172</c:v>
                </c:pt>
                <c:pt idx="5">
                  <c:v>40.683399999999999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44.26229508196721</c:v>
                </c:pt>
                <c:pt idx="1">
                  <c:v>39.024390243902438</c:v>
                </c:pt>
                <c:pt idx="2">
                  <c:v>36.55913978494624</c:v>
                </c:pt>
                <c:pt idx="3">
                  <c:v>39.0625</c:v>
                </c:pt>
                <c:pt idx="4" formatCode="General">
                  <c:v>49.2958</c:v>
                </c:pt>
                <c:pt idx="5" formatCode="General">
                  <c:v>31.428599999999999</c:v>
                </c:pt>
              </c:numCache>
            </c:numRef>
          </c:val>
          <c:extLst>
            <c:ext xmlns:c16="http://schemas.microsoft.com/office/drawing/2014/chart" uri="{C3380CC4-5D6E-409C-BE32-E72D297353CC}">
              <c16:uniqueId val="{00000004-03C5-4162-A289-DE86D1159B4B}"/>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32.291699999999999</c:v>
                </c:pt>
                <c:pt idx="1">
                  <c:v>38.095199999999998</c:v>
                </c:pt>
                <c:pt idx="2">
                  <c:v>39.0625</c:v>
                </c:pt>
                <c:pt idx="3">
                  <c:v>39.344299999999997</c:v>
                </c:pt>
                <c:pt idx="4">
                  <c:v>48.4848</c:v>
                </c:pt>
                <c:pt idx="5">
                  <c:v>27.941199999999998</c:v>
                </c:pt>
              </c:numCache>
            </c:numRef>
          </c:val>
          <c:extLst>
            <c:ext xmlns:c16="http://schemas.microsoft.com/office/drawing/2014/chart" uri="{C3380CC4-5D6E-409C-BE32-E72D297353CC}">
              <c16:uniqueId val="{00000005-03C5-4162-A289-DE86D1159B4B}"/>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5.2035999999999998</c:v>
                </c:pt>
                <c:pt idx="1">
                  <c:v>6.3348000000000004</c:v>
                </c:pt>
                <c:pt idx="2">
                  <c:v>3.6446000000000001</c:v>
                </c:pt>
                <c:pt idx="3">
                  <c:v>12.2727</c:v>
                </c:pt>
                <c:pt idx="4">
                  <c:v>13.5747</c:v>
                </c:pt>
                <c:pt idx="5">
                  <c:v>3.4561999999999999</c:v>
                </c:pt>
                <c:pt idx="6">
                  <c:v>27.853899999999999</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22.680399999999999</c:v>
                </c:pt>
                <c:pt idx="1">
                  <c:v>22.8916</c:v>
                </c:pt>
                <c:pt idx="2">
                  <c:v>24.615400000000001</c:v>
                </c:pt>
                <c:pt idx="3">
                  <c:v>16.3934</c:v>
                </c:pt>
                <c:pt idx="4">
                  <c:v>18.461500000000001</c:v>
                </c:pt>
                <c:pt idx="5">
                  <c:v>14.9254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18.830300000000001</c:v>
                </c:pt>
                <c:pt idx="5">
                  <c:v>11.795199999999999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56.122399999999999</c:v>
                </c:pt>
                <c:pt idx="1">
                  <c:v>69.879499999999993</c:v>
                </c:pt>
                <c:pt idx="2">
                  <c:v>49.230800000000002</c:v>
                </c:pt>
                <c:pt idx="3">
                  <c:v>74.1935</c:v>
                </c:pt>
                <c:pt idx="4">
                  <c:v>53.030299999999997</c:v>
                </c:pt>
                <c:pt idx="5">
                  <c:v>69.117599999999996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44.6006</c:v>
                </c:pt>
                <c:pt idx="5">
                  <c:v>58.054099999999998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70</c:v>
                </c:pt>
                <c:pt idx="1">
                  <c:v>70</c:v>
                </c:pt>
                <c:pt idx="2">
                  <c:v>67</c:v>
                </c:pt>
                <c:pt idx="3">
                  <c:v>74</c:v>
                </c:pt>
                <c:pt idx="4" formatCode="General">
                  <c:v>78.181799999999996</c:v>
                </c:pt>
                <c:pt idx="5" formatCode="General">
                  <c:v>77.966099999999997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70.909090909090907</c:v>
                </c:pt>
                <c:pt idx="1">
                  <c:v>69.354838709677423</c:v>
                </c:pt>
                <c:pt idx="2">
                  <c:v>62.264150943396224</c:v>
                </c:pt>
                <c:pt idx="3">
                  <c:v>74.468085106382972</c:v>
                </c:pt>
                <c:pt idx="4" formatCode="General">
                  <c:v>62.857100000000003</c:v>
                </c:pt>
                <c:pt idx="5" formatCode="General">
                  <c:v>73.170699999999997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56.25</c:v>
                </c:pt>
                <c:pt idx="1">
                  <c:v>74.117647058823536</c:v>
                </c:pt>
                <c:pt idx="2">
                  <c:v>70</c:v>
                </c:pt>
                <c:pt idx="3">
                  <c:v>77.5</c:v>
                </c:pt>
                <c:pt idx="4" formatCode="General">
                  <c:v>49.019599999999997</c:v>
                </c:pt>
                <c:pt idx="5" formatCode="General">
                  <c:v>69.230800000000002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66.666666666666657</c:v>
                </c:pt>
                <c:pt idx="1">
                  <c:v>72.857142857142847</c:v>
                </c:pt>
                <c:pt idx="2">
                  <c:v>65.384615384615387</c:v>
                </c:pt>
                <c:pt idx="3">
                  <c:v>76.271186440677965</c:v>
                </c:pt>
                <c:pt idx="4" formatCode="General">
                  <c:v>53.333300000000001</c:v>
                </c:pt>
                <c:pt idx="5" formatCode="General">
                  <c:v>70.491799999999998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56.122399999999999</c:v>
                </c:pt>
                <c:pt idx="1">
                  <c:v>69.879499999999993</c:v>
                </c:pt>
                <c:pt idx="2">
                  <c:v>49.230800000000002</c:v>
                </c:pt>
                <c:pt idx="3">
                  <c:v>74.1935</c:v>
                </c:pt>
                <c:pt idx="4">
                  <c:v>53.030299999999997</c:v>
                </c:pt>
                <c:pt idx="5">
                  <c:v>69.117599999999996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8.4210999999999991</c:v>
                </c:pt>
                <c:pt idx="1">
                  <c:v>8.4337</c:v>
                </c:pt>
                <c:pt idx="2">
                  <c:v>18.461500000000001</c:v>
                </c:pt>
                <c:pt idx="3">
                  <c:v>12.9032</c:v>
                </c:pt>
                <c:pt idx="4">
                  <c:v>39.393900000000002</c:v>
                </c:pt>
                <c:pt idx="5">
                  <c:v>45.588200000000001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37.58</c:v>
                </c:pt>
                <c:pt idx="5">
                  <c:v>36.610599999999998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905-45F7-934A-D6BC98DA0656}"/>
                </c:ext>
              </c:extLst>
            </c:dLbl>
            <c:dLbl>
              <c:idx val="2"/>
              <c:delete val="1"/>
              <c:extLst>
                <c:ext xmlns:c15="http://schemas.microsoft.com/office/drawing/2012/chart" uri="{CE6537A1-D6FC-4f65-9D91-7224C49458BB}"/>
                <c:ext xmlns:c16="http://schemas.microsoft.com/office/drawing/2014/chart" uri="{C3380CC4-5D6E-409C-BE32-E72D297353CC}">
                  <c16:uniqueId val="{00000002-6905-45F7-934A-D6BC98DA0656}"/>
                </c:ext>
              </c:extLst>
            </c:dLbl>
            <c:dLbl>
              <c:idx val="4"/>
              <c:delete val="1"/>
              <c:extLst>
                <c:ext xmlns:c15="http://schemas.microsoft.com/office/drawing/2012/chart" uri="{CE6537A1-D6FC-4f65-9D91-7224C49458BB}"/>
                <c:ext xmlns:c16="http://schemas.microsoft.com/office/drawing/2014/chart" uri="{C3380CC4-5D6E-409C-BE32-E72D297353CC}">
                  <c16:uniqueId val="{00000000-E8FB-4B62-84D1-DE48F3068535}"/>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0</c:v>
                </c:pt>
                <c:pt idx="1">
                  <c:v>17</c:v>
                </c:pt>
                <c:pt idx="2">
                  <c:v>0</c:v>
                </c:pt>
                <c:pt idx="3">
                  <c:v>9</c:v>
                </c:pt>
                <c:pt idx="4" formatCode="General">
                  <c:v>0</c:v>
                </c:pt>
                <c:pt idx="5" formatCode="General">
                  <c:v>14.0351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10.714285714285715</c:v>
                </c:pt>
                <c:pt idx="1">
                  <c:v>6.4516129032258061</c:v>
                </c:pt>
                <c:pt idx="2">
                  <c:v>7.5471698113207548</c:v>
                </c:pt>
                <c:pt idx="3">
                  <c:v>4.3478260869565215</c:v>
                </c:pt>
                <c:pt idx="4" formatCode="General">
                  <c:v>14.2857</c:v>
                </c:pt>
                <c:pt idx="5" formatCode="General">
                  <c:v>28.205100000000002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4.7619047619047619</c:v>
                </c:pt>
                <c:pt idx="1">
                  <c:v>13.095238095238098</c:v>
                </c:pt>
                <c:pt idx="2">
                  <c:v>10.16949152542373</c:v>
                </c:pt>
                <c:pt idx="3">
                  <c:v>10.126582278481012</c:v>
                </c:pt>
                <c:pt idx="4" formatCode="General">
                  <c:v>19.607800000000001</c:v>
                </c:pt>
                <c:pt idx="5" formatCode="General">
                  <c:v>32.8125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13.725490196078432</c:v>
                </c:pt>
                <c:pt idx="1">
                  <c:v>17.647058823529413</c:v>
                </c:pt>
                <c:pt idx="2">
                  <c:v>11.538461538461538</c:v>
                </c:pt>
                <c:pt idx="3">
                  <c:v>15.254237288135593</c:v>
                </c:pt>
                <c:pt idx="4" formatCode="General">
                  <c:v>28.813600000000001</c:v>
                </c:pt>
                <c:pt idx="5" formatCode="General">
                  <c:v>40.983600000000003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8.4210999999999991</c:v>
                </c:pt>
                <c:pt idx="1">
                  <c:v>8.4337</c:v>
                </c:pt>
                <c:pt idx="2">
                  <c:v>18.461500000000001</c:v>
                </c:pt>
                <c:pt idx="3">
                  <c:v>12.9032</c:v>
                </c:pt>
                <c:pt idx="4">
                  <c:v>39.393900000000002</c:v>
                </c:pt>
                <c:pt idx="5">
                  <c:v>45.588200000000001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52.083300000000001</c:v>
                </c:pt>
                <c:pt idx="1">
                  <c:v>57.142899999999997</c:v>
                </c:pt>
                <c:pt idx="2">
                  <c:v>67.692300000000003</c:v>
                </c:pt>
                <c:pt idx="3">
                  <c:v>53.2258</c:v>
                </c:pt>
                <c:pt idx="4">
                  <c:v>69.697000000000003</c:v>
                </c:pt>
                <c:pt idx="5">
                  <c:v>59.090899999999998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63.467700000000001</c:v>
                </c:pt>
                <c:pt idx="5">
                  <c:v>54.280200000000001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Habo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94.144099999999995</c:v>
                </c:pt>
                <c:pt idx="1">
                  <c:v>2.2523</c:v>
                </c:pt>
                <c:pt idx="2">
                  <c:v>3.6036000000000001</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Habo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93.564400000000006</c:v>
                </c:pt>
                <c:pt idx="1">
                  <c:v>2.4752000000000001</c:v>
                </c:pt>
                <c:pt idx="2">
                  <c:v>3.9603999999999999</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43</c:v>
                </c:pt>
                <c:pt idx="1">
                  <c:v>53</c:v>
                </c:pt>
                <c:pt idx="2">
                  <c:v>50</c:v>
                </c:pt>
                <c:pt idx="3">
                  <c:v>52</c:v>
                </c:pt>
                <c:pt idx="4" formatCode="General">
                  <c:v>54.545499999999997</c:v>
                </c:pt>
                <c:pt idx="5" formatCode="General">
                  <c:v>38.9831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38.181818181818187</c:v>
                </c:pt>
                <c:pt idx="1">
                  <c:v>45.161290322580641</c:v>
                </c:pt>
                <c:pt idx="2">
                  <c:v>52.830188679245282</c:v>
                </c:pt>
                <c:pt idx="3">
                  <c:v>42.553191489361708</c:v>
                </c:pt>
                <c:pt idx="4" formatCode="General">
                  <c:v>57.142899999999997</c:v>
                </c:pt>
                <c:pt idx="5" formatCode="General">
                  <c:v>60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42.1875</c:v>
                </c:pt>
                <c:pt idx="1">
                  <c:v>28.571428571428577</c:v>
                </c:pt>
                <c:pt idx="2">
                  <c:v>32.758620689655174</c:v>
                </c:pt>
                <c:pt idx="3">
                  <c:v>26.25</c:v>
                </c:pt>
                <c:pt idx="4" formatCode="General">
                  <c:v>52</c:v>
                </c:pt>
                <c:pt idx="5" formatCode="General">
                  <c:v>50.769199999999998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49.019607843137251</c:v>
                </c:pt>
                <c:pt idx="1">
                  <c:v>40.579710144927539</c:v>
                </c:pt>
                <c:pt idx="2">
                  <c:v>64.102564102564102</c:v>
                </c:pt>
                <c:pt idx="3">
                  <c:v>47.457627118644069</c:v>
                </c:pt>
                <c:pt idx="4" formatCode="General">
                  <c:v>56.666699999999999</c:v>
                </c:pt>
                <c:pt idx="5" formatCode="General">
                  <c:v>54.098399999999998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52.083300000000001</c:v>
                </c:pt>
                <c:pt idx="1">
                  <c:v>57.142899999999997</c:v>
                </c:pt>
                <c:pt idx="2">
                  <c:v>67.692300000000003</c:v>
                </c:pt>
                <c:pt idx="3">
                  <c:v>53.2258</c:v>
                </c:pt>
                <c:pt idx="4">
                  <c:v>69.697000000000003</c:v>
                </c:pt>
                <c:pt idx="5">
                  <c:v>59.090899999999998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25</c:v>
                </c:pt>
                <c:pt idx="1">
                  <c:v>20.238099999999999</c:v>
                </c:pt>
                <c:pt idx="2">
                  <c:v>24.615400000000001</c:v>
                </c:pt>
                <c:pt idx="3">
                  <c:v>22.5806</c:v>
                </c:pt>
                <c:pt idx="4">
                  <c:v>37.878799999999998</c:v>
                </c:pt>
                <c:pt idx="5">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25.814699999999998</c:v>
                </c:pt>
                <c:pt idx="5">
                  <c:v>26.718499999999999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51</c:v>
                </c:pt>
                <c:pt idx="1">
                  <c:v>28</c:v>
                </c:pt>
                <c:pt idx="2">
                  <c:v>39</c:v>
                </c:pt>
                <c:pt idx="3">
                  <c:v>41</c:v>
                </c:pt>
                <c:pt idx="4" formatCode="General">
                  <c:v>39.285699999999999</c:v>
                </c:pt>
                <c:pt idx="5" formatCode="General">
                  <c:v>27.118600000000001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42.857142857142861</c:v>
                </c:pt>
                <c:pt idx="1">
                  <c:v>23.809523809523807</c:v>
                </c:pt>
                <c:pt idx="2">
                  <c:v>33.962264150943398</c:v>
                </c:pt>
                <c:pt idx="3">
                  <c:v>34.042553191489368</c:v>
                </c:pt>
                <c:pt idx="4" formatCode="General">
                  <c:v>34.285699999999999</c:v>
                </c:pt>
                <c:pt idx="5" formatCode="General">
                  <c:v>27.5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34.375</c:v>
                </c:pt>
                <c:pt idx="1">
                  <c:v>26.190476190476193</c:v>
                </c:pt>
                <c:pt idx="2">
                  <c:v>36.666666666666664</c:v>
                </c:pt>
                <c:pt idx="3">
                  <c:v>22.5</c:v>
                </c:pt>
                <c:pt idx="4" formatCode="General">
                  <c:v>32</c:v>
                </c:pt>
                <c:pt idx="5" formatCode="General">
                  <c:v>15.625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47.058823529411761</c:v>
                </c:pt>
                <c:pt idx="1">
                  <c:v>29.411764705882355</c:v>
                </c:pt>
                <c:pt idx="2">
                  <c:v>33.333333333333329</c:v>
                </c:pt>
                <c:pt idx="3">
                  <c:v>27.118644067796609</c:v>
                </c:pt>
                <c:pt idx="4" formatCode="General">
                  <c:v>36.666699999999999</c:v>
                </c:pt>
                <c:pt idx="5" formatCode="General">
                  <c:v>18.333300000000001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25</c:v>
                </c:pt>
                <c:pt idx="1">
                  <c:v>20.238099999999999</c:v>
                </c:pt>
                <c:pt idx="2">
                  <c:v>24.615400000000001</c:v>
                </c:pt>
                <c:pt idx="3">
                  <c:v>22.5806</c:v>
                </c:pt>
                <c:pt idx="4">
                  <c:v>37.878799999999998</c:v>
                </c:pt>
                <c:pt idx="5">
                  <c:v>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40.625</c:v>
                </c:pt>
                <c:pt idx="1">
                  <c:v>42.168700000000001</c:v>
                </c:pt>
                <c:pt idx="2">
                  <c:v>47.692300000000003</c:v>
                </c:pt>
                <c:pt idx="3">
                  <c:v>43.548400000000001</c:v>
                </c:pt>
                <c:pt idx="4">
                  <c:v>66.666700000000006</c:v>
                </c:pt>
                <c:pt idx="5">
                  <c:v>33.823500000000003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52.752899999999997</c:v>
                </c:pt>
                <c:pt idx="5">
                  <c:v>49.902700000000003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63</c:v>
                </c:pt>
                <c:pt idx="1">
                  <c:v>24</c:v>
                </c:pt>
                <c:pt idx="2">
                  <c:v>55</c:v>
                </c:pt>
                <c:pt idx="3">
                  <c:v>42</c:v>
                </c:pt>
                <c:pt idx="4" formatCode="General">
                  <c:v>56.363599999999998</c:v>
                </c:pt>
                <c:pt idx="5" formatCode="General">
                  <c:v>37.2881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50.909090909090907</c:v>
                </c:pt>
                <c:pt idx="1">
                  <c:v>44.444444444444436</c:v>
                </c:pt>
                <c:pt idx="2">
                  <c:v>64.15094339622641</c:v>
                </c:pt>
                <c:pt idx="3">
                  <c:v>53.191489361702125</c:v>
                </c:pt>
                <c:pt idx="4" formatCode="General">
                  <c:v>66.666700000000006</c:v>
                </c:pt>
                <c:pt idx="5" formatCode="General">
                  <c:v>37.5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43.75</c:v>
                </c:pt>
                <c:pt idx="1">
                  <c:v>41.666666666666671</c:v>
                </c:pt>
                <c:pt idx="2">
                  <c:v>55.000000000000007</c:v>
                </c:pt>
                <c:pt idx="3">
                  <c:v>41.77215189873418</c:v>
                </c:pt>
                <c:pt idx="4" formatCode="General">
                  <c:v>54.902000000000001</c:v>
                </c:pt>
                <c:pt idx="5" formatCode="General">
                  <c:v>27.692299999999999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62.745098039215684</c:v>
                </c:pt>
                <c:pt idx="1">
                  <c:v>39.705882352941174</c:v>
                </c:pt>
                <c:pt idx="2">
                  <c:v>49.350649350649348</c:v>
                </c:pt>
                <c:pt idx="3">
                  <c:v>37.288135593220339</c:v>
                </c:pt>
                <c:pt idx="4" formatCode="General">
                  <c:v>58.333300000000001</c:v>
                </c:pt>
                <c:pt idx="5" formatCode="General">
                  <c:v>33.898299999999999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40.625</c:v>
                </c:pt>
                <c:pt idx="1">
                  <c:v>42.168700000000001</c:v>
                </c:pt>
                <c:pt idx="2">
                  <c:v>47.692300000000003</c:v>
                </c:pt>
                <c:pt idx="3">
                  <c:v>43.548400000000001</c:v>
                </c:pt>
                <c:pt idx="4">
                  <c:v>66.666700000000006</c:v>
                </c:pt>
                <c:pt idx="5">
                  <c:v>33.823500000000003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16.494800000000001</c:v>
                </c:pt>
                <c:pt idx="1">
                  <c:v>20.238099999999999</c:v>
                </c:pt>
                <c:pt idx="2">
                  <c:v>20</c:v>
                </c:pt>
                <c:pt idx="3">
                  <c:v>22.5806</c:v>
                </c:pt>
                <c:pt idx="4">
                  <c:v>21.2121</c:v>
                </c:pt>
                <c:pt idx="5">
                  <c:v>46.268700000000003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30.2623</c:v>
                </c:pt>
                <c:pt idx="5">
                  <c:v>40.805700000000002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33</c:v>
                </c:pt>
                <c:pt idx="1">
                  <c:v>30</c:v>
                </c:pt>
                <c:pt idx="2">
                  <c:v>34</c:v>
                </c:pt>
                <c:pt idx="3">
                  <c:v>32</c:v>
                </c:pt>
                <c:pt idx="4" formatCode="General">
                  <c:v>35.2941</c:v>
                </c:pt>
                <c:pt idx="5" formatCode="General">
                  <c:v>27.5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20.967741935483872</c:v>
                </c:pt>
                <c:pt idx="1">
                  <c:v>28.915662650602407</c:v>
                </c:pt>
                <c:pt idx="2">
                  <c:v>30</c:v>
                </c:pt>
                <c:pt idx="3">
                  <c:v>41.772151898734187</c:v>
                </c:pt>
                <c:pt idx="4" formatCode="General">
                  <c:v>37.254899999999999</c:v>
                </c:pt>
                <c:pt idx="5" formatCode="General">
                  <c:v>29.032299999999999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31.372549019607842</c:v>
                </c:pt>
                <c:pt idx="1">
                  <c:v>31.343283582089555</c:v>
                </c:pt>
                <c:pt idx="2">
                  <c:v>27.27272727272727</c:v>
                </c:pt>
                <c:pt idx="3">
                  <c:v>55.357142857142861</c:v>
                </c:pt>
                <c:pt idx="4" formatCode="General">
                  <c:v>33.333300000000001</c:v>
                </c:pt>
                <c:pt idx="5" formatCode="General">
                  <c:v>27.8689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16.494800000000001</c:v>
                </c:pt>
                <c:pt idx="1">
                  <c:v>20.238099999999999</c:v>
                </c:pt>
                <c:pt idx="2">
                  <c:v>20</c:v>
                </c:pt>
                <c:pt idx="3">
                  <c:v>22.5806</c:v>
                </c:pt>
                <c:pt idx="4">
                  <c:v>21.2121</c:v>
                </c:pt>
                <c:pt idx="5">
                  <c:v>46.268700000000003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9.2783999999999995</c:v>
                </c:pt>
                <c:pt idx="1">
                  <c:v>14.2857</c:v>
                </c:pt>
                <c:pt idx="2">
                  <c:v>9.2308000000000003</c:v>
                </c:pt>
                <c:pt idx="3">
                  <c:v>6.4516</c:v>
                </c:pt>
                <c:pt idx="4">
                  <c:v>9.0908999999999995</c:v>
                </c:pt>
                <c:pt idx="5">
                  <c:v>22.058800000000002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14.2857</c:v>
                </c:pt>
                <c:pt idx="5">
                  <c:v>18.5473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AC7E-4330-ABA7-E4AD8F8B71C2}"/>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c:v>
                </c:pt>
                <c:pt idx="1">
                  <c:v>2</c:v>
                </c:pt>
                <c:pt idx="2">
                  <c:v>3</c:v>
                </c:pt>
                <c:pt idx="3">
                  <c:v>2</c:v>
                </c:pt>
                <c:pt idx="4" formatCode="General">
                  <c:v>0</c:v>
                </c:pt>
                <c:pt idx="5" formatCode="General">
                  <c:v>13.793100000000001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14.285714285714285</c:v>
                </c:pt>
                <c:pt idx="1">
                  <c:v>14.285714285714285</c:v>
                </c:pt>
                <c:pt idx="2">
                  <c:v>9.615384615384615</c:v>
                </c:pt>
                <c:pt idx="3">
                  <c:v>10.638297872340425</c:v>
                </c:pt>
                <c:pt idx="4" formatCode="General">
                  <c:v>5.7142999999999997</c:v>
                </c:pt>
                <c:pt idx="5" formatCode="General">
                  <c:v>10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BA47-42A7-BC1B-A9E9CF8E5FA5}"/>
                </c:ext>
              </c:extLst>
            </c:dLbl>
            <c:dLbl>
              <c:idx val="3"/>
              <c:delete val="1"/>
              <c:extLst>
                <c:ext xmlns:c15="http://schemas.microsoft.com/office/drawing/2012/chart" uri="{CE6537A1-D6FC-4f65-9D91-7224C49458BB}"/>
                <c:ext xmlns:c16="http://schemas.microsoft.com/office/drawing/2014/chart" uri="{C3380CC4-5D6E-409C-BE32-E72D297353CC}">
                  <c16:uniqueId val="{0000000B-BA47-42A7-BC1B-A9E9CF8E5FA5}"/>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0</c:v>
                </c:pt>
                <c:pt idx="1">
                  <c:v>9.5238095238095255</c:v>
                </c:pt>
                <c:pt idx="2">
                  <c:v>8.3333333333333339</c:v>
                </c:pt>
                <c:pt idx="3">
                  <c:v>0</c:v>
                </c:pt>
                <c:pt idx="4" formatCode="General">
                  <c:v>14</c:v>
                </c:pt>
                <c:pt idx="5" formatCode="General">
                  <c:v>18.461500000000001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11.76470588235294</c:v>
                </c:pt>
                <c:pt idx="1">
                  <c:v>15.151515151515152</c:v>
                </c:pt>
                <c:pt idx="2">
                  <c:v>9.2105263157894726</c:v>
                </c:pt>
                <c:pt idx="3">
                  <c:v>20</c:v>
                </c:pt>
                <c:pt idx="4" formatCode="General">
                  <c:v>13.793100000000001</c:v>
                </c:pt>
                <c:pt idx="5" formatCode="General">
                  <c:v>15.254200000000001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9.2783999999999995</c:v>
                </c:pt>
                <c:pt idx="1">
                  <c:v>14.2857</c:v>
                </c:pt>
                <c:pt idx="2">
                  <c:v>9.2308000000000003</c:v>
                </c:pt>
                <c:pt idx="3">
                  <c:v>6.4516</c:v>
                </c:pt>
                <c:pt idx="4">
                  <c:v>9.0908999999999995</c:v>
                </c:pt>
                <c:pt idx="5">
                  <c:v>22.058800000000002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20.652200000000001</c:v>
                </c:pt>
                <c:pt idx="1">
                  <c:v>32.142899999999997</c:v>
                </c:pt>
                <c:pt idx="2">
                  <c:v>23.4375</c:v>
                </c:pt>
                <c:pt idx="3">
                  <c:v>34.426200000000001</c:v>
                </c:pt>
                <c:pt idx="4">
                  <c:v>13.8462</c:v>
                </c:pt>
                <c:pt idx="5">
                  <c:v>25.7576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16.0703</c:v>
                </c:pt>
                <c:pt idx="5">
                  <c:v>32.116799999999998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att de </a:t>
            </a:r>
            <a:r>
              <a:rPr lang="sv-SE" i="1"/>
              <a:t>alltid </a:t>
            </a:r>
            <a:r>
              <a:rPr lang="sv-SE"/>
              <a:t>eller </a:t>
            </a:r>
            <a:r>
              <a:rPr lang="sv-SE" i="1"/>
              <a:t>ofta </a:t>
            </a:r>
            <a:r>
              <a:rPr lang="sv-SE"/>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75</c:v>
                </c:pt>
                <c:pt idx="1">
                  <c:v>83.333299999999994</c:v>
                </c:pt>
                <c:pt idx="2">
                  <c:v>80</c:v>
                </c:pt>
                <c:pt idx="3">
                  <c:v>88.524600000000007</c:v>
                </c:pt>
                <c:pt idx="4">
                  <c:v>86.363600000000005</c:v>
                </c:pt>
                <c:pt idx="5">
                  <c:v>92.647099999999995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84.958600000000004</c:v>
                </c:pt>
                <c:pt idx="5">
                  <c:v>87.451700000000002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11.666666666666666</c:v>
                </c:pt>
                <c:pt idx="1">
                  <c:v>12.5</c:v>
                </c:pt>
                <c:pt idx="2">
                  <c:v>8.7719298245614024</c:v>
                </c:pt>
                <c:pt idx="3">
                  <c:v>15.18987341772152</c:v>
                </c:pt>
                <c:pt idx="4" formatCode="General">
                  <c:v>14.2857</c:v>
                </c:pt>
                <c:pt idx="5" formatCode="General">
                  <c:v>18.461500000000001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8.695652173913043</c:v>
                </c:pt>
                <c:pt idx="1">
                  <c:v>24.561403508771928</c:v>
                </c:pt>
                <c:pt idx="2">
                  <c:v>6.1538461538461542</c:v>
                </c:pt>
                <c:pt idx="3">
                  <c:v>16.326530612244898</c:v>
                </c:pt>
                <c:pt idx="4" formatCode="General">
                  <c:v>14.0351</c:v>
                </c:pt>
                <c:pt idx="5" formatCode="General">
                  <c:v>14.545500000000001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20.652200000000001</c:v>
                </c:pt>
                <c:pt idx="1">
                  <c:v>32.142899999999997</c:v>
                </c:pt>
                <c:pt idx="2">
                  <c:v>23.4375</c:v>
                </c:pt>
                <c:pt idx="3">
                  <c:v>34.426200000000001</c:v>
                </c:pt>
                <c:pt idx="4">
                  <c:v>13.8462</c:v>
                </c:pt>
                <c:pt idx="5">
                  <c:v>25.7576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56.701000000000001</c:v>
                </c:pt>
                <c:pt idx="1">
                  <c:v>69.047600000000003</c:v>
                </c:pt>
                <c:pt idx="2">
                  <c:v>55.384599999999999</c:v>
                </c:pt>
                <c:pt idx="3">
                  <c:v>64.516099999999994</c:v>
                </c:pt>
                <c:pt idx="4">
                  <c:v>56.060600000000001</c:v>
                </c:pt>
                <c:pt idx="5">
                  <c:v>72.058800000000005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56.8414</c:v>
                </c:pt>
                <c:pt idx="5">
                  <c:v>62.200600000000001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54</c:v>
                </c:pt>
                <c:pt idx="1">
                  <c:v>58</c:v>
                </c:pt>
                <c:pt idx="2">
                  <c:v>72</c:v>
                </c:pt>
                <c:pt idx="3">
                  <c:v>54</c:v>
                </c:pt>
                <c:pt idx="4">
                  <c:v>51.666699999999999</c:v>
                </c:pt>
                <c:pt idx="5">
                  <c:v>67.213099999999997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56.701000000000001</c:v>
                </c:pt>
                <c:pt idx="1">
                  <c:v>69.047600000000003</c:v>
                </c:pt>
                <c:pt idx="2">
                  <c:v>55.384599999999999</c:v>
                </c:pt>
                <c:pt idx="3">
                  <c:v>64.516099999999994</c:v>
                </c:pt>
                <c:pt idx="4">
                  <c:v>56.060600000000001</c:v>
                </c:pt>
                <c:pt idx="5">
                  <c:v>72.058800000000005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55.670099999999998</c:v>
                </c:pt>
                <c:pt idx="1">
                  <c:v>63.855400000000003</c:v>
                </c:pt>
                <c:pt idx="2">
                  <c:v>66.153800000000004</c:v>
                </c:pt>
                <c:pt idx="3">
                  <c:v>61.290300000000002</c:v>
                </c:pt>
                <c:pt idx="4">
                  <c:v>48.4848</c:v>
                </c:pt>
                <c:pt idx="5">
                  <c:v>52.238799999999998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47.032499999999999</c:v>
                </c:pt>
                <c:pt idx="5">
                  <c:v>52.849699999999999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66</c:v>
                </c:pt>
                <c:pt idx="1">
                  <c:v>47.900000000000006</c:v>
                </c:pt>
                <c:pt idx="2">
                  <c:v>58.099999999999994</c:v>
                </c:pt>
                <c:pt idx="3">
                  <c:v>62.199999999999996</c:v>
                </c:pt>
                <c:pt idx="4" formatCode="General">
                  <c:v>56.363599999999998</c:v>
                </c:pt>
                <c:pt idx="5" formatCode="General">
                  <c:v>42.372900000000001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62.5</c:v>
                </c:pt>
                <c:pt idx="1">
                  <c:v>47.619047619047613</c:v>
                </c:pt>
                <c:pt idx="2">
                  <c:v>30.188679245283023</c:v>
                </c:pt>
                <c:pt idx="3">
                  <c:v>47.826086956521742</c:v>
                </c:pt>
                <c:pt idx="4" formatCode="General">
                  <c:v>60</c:v>
                </c:pt>
                <c:pt idx="5" formatCode="General">
                  <c:v>46.341500000000003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71.428571428571431</c:v>
                </c:pt>
                <c:pt idx="1">
                  <c:v>57.647058823529406</c:v>
                </c:pt>
                <c:pt idx="2">
                  <c:v>58.333333333333336</c:v>
                </c:pt>
                <c:pt idx="3">
                  <c:v>65</c:v>
                </c:pt>
                <c:pt idx="4" formatCode="General">
                  <c:v>50.980400000000003</c:v>
                </c:pt>
                <c:pt idx="5" formatCode="General">
                  <c:v>47.692300000000003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68.627450980392155</c:v>
                </c:pt>
                <c:pt idx="1">
                  <c:v>64.179104477611943</c:v>
                </c:pt>
                <c:pt idx="2">
                  <c:v>62.820512820512818</c:v>
                </c:pt>
                <c:pt idx="3">
                  <c:v>56.896551724137936</c:v>
                </c:pt>
                <c:pt idx="4" formatCode="General">
                  <c:v>48.333300000000001</c:v>
                </c:pt>
                <c:pt idx="5" formatCode="General">
                  <c:v>44.262300000000003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55.670099999999998</c:v>
                </c:pt>
                <c:pt idx="1">
                  <c:v>63.855400000000003</c:v>
                </c:pt>
                <c:pt idx="2">
                  <c:v>66.153800000000004</c:v>
                </c:pt>
                <c:pt idx="3">
                  <c:v>61.290300000000002</c:v>
                </c:pt>
                <c:pt idx="4">
                  <c:v>48.4848</c:v>
                </c:pt>
                <c:pt idx="5">
                  <c:v>52.238799999999998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83.505200000000002</c:v>
                </c:pt>
                <c:pt idx="1">
                  <c:v>82.142899999999997</c:v>
                </c:pt>
                <c:pt idx="2">
                  <c:v>81.538499999999999</c:v>
                </c:pt>
                <c:pt idx="3">
                  <c:v>79.032300000000006</c:v>
                </c:pt>
                <c:pt idx="4">
                  <c:v>68.181799999999996</c:v>
                </c:pt>
                <c:pt idx="5">
                  <c:v>85.2941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70.907899999999998</c:v>
                </c:pt>
                <c:pt idx="5">
                  <c:v>82.212199999999996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72.3</c:v>
                </c:pt>
                <c:pt idx="1">
                  <c:v>63.8</c:v>
                </c:pt>
                <c:pt idx="2">
                  <c:v>87.1</c:v>
                </c:pt>
                <c:pt idx="3">
                  <c:v>76.099999999999994</c:v>
                </c:pt>
                <c:pt idx="4" formatCode="General">
                  <c:v>78.571399999999997</c:v>
                </c:pt>
                <c:pt idx="5" formatCode="General">
                  <c:v>84.745800000000003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71.428571428571445</c:v>
                </c:pt>
                <c:pt idx="1">
                  <c:v>69.354838709677423</c:v>
                </c:pt>
                <c:pt idx="2">
                  <c:v>79.245283018867923</c:v>
                </c:pt>
                <c:pt idx="3">
                  <c:v>78.723404255319139</c:v>
                </c:pt>
                <c:pt idx="4" formatCode="General">
                  <c:v>62.857100000000003</c:v>
                </c:pt>
                <c:pt idx="5" formatCode="General">
                  <c:v>65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81.25</c:v>
                </c:pt>
                <c:pt idx="1">
                  <c:v>76.470588235294116</c:v>
                </c:pt>
                <c:pt idx="2">
                  <c:v>75</c:v>
                </c:pt>
                <c:pt idx="3">
                  <c:v>82.5</c:v>
                </c:pt>
                <c:pt idx="4" formatCode="General">
                  <c:v>66.666700000000006</c:v>
                </c:pt>
                <c:pt idx="5" formatCode="General">
                  <c:v>66.153800000000004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72.549019607843135</c:v>
                </c:pt>
                <c:pt idx="1">
                  <c:v>72.727272727272734</c:v>
                </c:pt>
                <c:pt idx="2">
                  <c:v>72.727272727272734</c:v>
                </c:pt>
                <c:pt idx="3">
                  <c:v>67.241379310344826</c:v>
                </c:pt>
                <c:pt idx="4" formatCode="General">
                  <c:v>66.101699999999994</c:v>
                </c:pt>
                <c:pt idx="5" formatCode="General">
                  <c:v>75.409800000000004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83.505200000000002</c:v>
                </c:pt>
                <c:pt idx="1">
                  <c:v>82.142899999999997</c:v>
                </c:pt>
                <c:pt idx="2">
                  <c:v>81.538499999999999</c:v>
                </c:pt>
                <c:pt idx="3">
                  <c:v>79.032300000000006</c:v>
                </c:pt>
                <c:pt idx="4">
                  <c:v>68.181799999999996</c:v>
                </c:pt>
                <c:pt idx="5">
                  <c:v>85.2941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74.489800000000002</c:v>
                </c:pt>
                <c:pt idx="1">
                  <c:v>84.523799999999994</c:v>
                </c:pt>
                <c:pt idx="2">
                  <c:v>70.769199999999998</c:v>
                </c:pt>
                <c:pt idx="3">
                  <c:v>90.322599999999994</c:v>
                </c:pt>
                <c:pt idx="4">
                  <c:v>72.7273</c:v>
                </c:pt>
                <c:pt idx="5">
                  <c:v>80.882400000000004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67.475999999999999</c:v>
                </c:pt>
                <c:pt idx="5">
                  <c:v>76.645200000000003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77</c:v>
                </c:pt>
                <c:pt idx="1">
                  <c:v>84</c:v>
                </c:pt>
                <c:pt idx="2">
                  <c:v>85</c:v>
                </c:pt>
                <c:pt idx="3">
                  <c:v>80</c:v>
                </c:pt>
                <c:pt idx="4" formatCode="General">
                  <c:v>71.428600000000003</c:v>
                </c:pt>
                <c:pt idx="5" formatCode="General">
                  <c:v>85.365899999999996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76.5625</c:v>
                </c:pt>
                <c:pt idx="1">
                  <c:v>82.35294117647058</c:v>
                </c:pt>
                <c:pt idx="2">
                  <c:v>73.333333333333329</c:v>
                </c:pt>
                <c:pt idx="3">
                  <c:v>80</c:v>
                </c:pt>
                <c:pt idx="4" formatCode="General">
                  <c:v>64.7059</c:v>
                </c:pt>
                <c:pt idx="5" formatCode="General">
                  <c:v>73.846199999999996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78.431372549019613</c:v>
                </c:pt>
                <c:pt idx="1">
                  <c:v>80.597014925373131</c:v>
                </c:pt>
                <c:pt idx="2">
                  <c:v>66.666666666666657</c:v>
                </c:pt>
                <c:pt idx="3">
                  <c:v>91.525423728813564</c:v>
                </c:pt>
                <c:pt idx="4" formatCode="General">
                  <c:v>76.666700000000006</c:v>
                </c:pt>
                <c:pt idx="5" formatCode="General">
                  <c:v>80.3279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74.489800000000002</c:v>
                </c:pt>
                <c:pt idx="1">
                  <c:v>84.523799999999994</c:v>
                </c:pt>
                <c:pt idx="2">
                  <c:v>70.769199999999998</c:v>
                </c:pt>
                <c:pt idx="3">
                  <c:v>90.322599999999994</c:v>
                </c:pt>
                <c:pt idx="4">
                  <c:v>72.7273</c:v>
                </c:pt>
                <c:pt idx="5">
                  <c:v>80.882400000000004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80.208299999999994</c:v>
                </c:pt>
                <c:pt idx="1">
                  <c:v>82.142899999999997</c:v>
                </c:pt>
                <c:pt idx="2">
                  <c:v>73.4375</c:v>
                </c:pt>
                <c:pt idx="3">
                  <c:v>77.419399999999996</c:v>
                </c:pt>
                <c:pt idx="4">
                  <c:v>86.363600000000005</c:v>
                </c:pt>
                <c:pt idx="5">
                  <c:v>77.611900000000006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71.941100000000006</c:v>
                </c:pt>
                <c:pt idx="5">
                  <c:v>75.388599999999997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alltid </a:t>
            </a:r>
            <a:r>
              <a:rPr lang="sv-SE"/>
              <a:t>eller </a:t>
            </a:r>
            <a:r>
              <a:rPr lang="sv-SE" i="1"/>
              <a:t>ofta </a:t>
            </a:r>
            <a:r>
              <a:rPr lang="sv-SE"/>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81.818200000000004</c:v>
                </c:pt>
                <c:pt idx="1">
                  <c:v>84.337299999999999</c:v>
                </c:pt>
                <c:pt idx="2">
                  <c:v>78.461500000000001</c:v>
                </c:pt>
                <c:pt idx="3">
                  <c:v>79.032300000000006</c:v>
                </c:pt>
                <c:pt idx="4">
                  <c:v>89.393900000000002</c:v>
                </c:pt>
                <c:pt idx="5">
                  <c:v>89.7059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85.204099999999997</c:v>
                </c:pt>
                <c:pt idx="5">
                  <c:v>86.182500000000005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76</c:v>
                </c:pt>
                <c:pt idx="1">
                  <c:v>79</c:v>
                </c:pt>
                <c:pt idx="2">
                  <c:v>74</c:v>
                </c:pt>
                <c:pt idx="3">
                  <c:v>77</c:v>
                </c:pt>
                <c:pt idx="4">
                  <c:v>83.333299999999994</c:v>
                </c:pt>
                <c:pt idx="5">
                  <c:v>85.714299999999994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74</c:v>
                </c:pt>
                <c:pt idx="1">
                  <c:v>83</c:v>
                </c:pt>
                <c:pt idx="2">
                  <c:v>75</c:v>
                </c:pt>
                <c:pt idx="3">
                  <c:v>80</c:v>
                </c:pt>
                <c:pt idx="4">
                  <c:v>70.454499999999996</c:v>
                </c:pt>
                <c:pt idx="5">
                  <c:v>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84</c:v>
                </c:pt>
                <c:pt idx="1">
                  <c:v>80</c:v>
                </c:pt>
                <c:pt idx="2">
                  <c:v>79</c:v>
                </c:pt>
                <c:pt idx="3">
                  <c:v>76</c:v>
                </c:pt>
                <c:pt idx="4">
                  <c:v>77.586200000000005</c:v>
                </c:pt>
                <c:pt idx="5">
                  <c:v>88.524600000000007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80.208299999999994</c:v>
                </c:pt>
                <c:pt idx="1">
                  <c:v>82.142899999999997</c:v>
                </c:pt>
                <c:pt idx="2">
                  <c:v>73.4375</c:v>
                </c:pt>
                <c:pt idx="3">
                  <c:v>77.419399999999996</c:v>
                </c:pt>
                <c:pt idx="4">
                  <c:v>86.363600000000005</c:v>
                </c:pt>
                <c:pt idx="5">
                  <c:v>77.611900000000006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Habo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41.717799999999997</c:v>
                </c:pt>
                <c:pt idx="1">
                  <c:v>33.7423</c:v>
                </c:pt>
                <c:pt idx="2">
                  <c:v>18.404900000000001</c:v>
                </c:pt>
                <c:pt idx="3">
                  <c:v>15.950900000000001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Habo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30.303000000000001</c:v>
                </c:pt>
                <c:pt idx="1">
                  <c:v>34.090899999999998</c:v>
                </c:pt>
                <c:pt idx="2">
                  <c:v>29.545500000000001</c:v>
                </c:pt>
                <c:pt idx="3">
                  <c:v>14.3939</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Habo kommun</c:v>
                </c:pt>
              </c:strCache>
            </c:strRef>
          </c:tx>
          <c:spPr>
            <a:solidFill>
              <a:srgbClr val="FDB91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0E74-4602-A117-553C9BC99E3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66.336600000000004</c:v>
                </c:pt>
                <c:pt idx="1">
                  <c:v>36.633699999999997</c:v>
                </c:pt>
                <c:pt idx="2">
                  <c:v>2.4752000000000001</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Habo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59.171599999999998</c:v>
                </c:pt>
                <c:pt idx="1">
                  <c:v>26.627199999999998</c:v>
                </c:pt>
                <c:pt idx="3">
                  <c:v>2.9586000000000001</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4">
                  <c:v>10.7692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7.569</c:v>
                </c:pt>
                <c:pt idx="5">
                  <c:v>5.9817999999999998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1">
                  <c:v>6.4</c:v>
                </c:pt>
                <c:pt idx="2">
                  <c:v>3.3</c:v>
                </c:pt>
                <c:pt idx="3">
                  <c:v>2.2000000000000002</c:v>
                </c:pt>
                <c:pt idx="4" formatCode="General">
                  <c:v>10.7143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formatCode="0">
                  <c:v>7.1428571428571423</c:v>
                </c:pt>
                <c:pt idx="2" formatCode="0">
                  <c:v>5.6603773584905666</c:v>
                </c:pt>
                <c:pt idx="3" formatCode="0">
                  <c:v>2.1276595744680851</c:v>
                </c:pt>
                <c:pt idx="4">
                  <c:v>17.142900000000001</c:v>
                </c:pt>
                <c:pt idx="5">
                  <c:v>23.255800000000001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2" formatCode="0">
                  <c:v>8.3333333333333321</c:v>
                </c:pt>
                <c:pt idx="4">
                  <c:v>21.5686</c:v>
                </c:pt>
                <c:pt idx="5">
                  <c:v>12.307700000000001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1.5873015873015872</c:v>
                </c:pt>
                <c:pt idx="1">
                  <c:v>2.5316455696202533</c:v>
                </c:pt>
                <c:pt idx="2">
                  <c:v>3.2608695652173911</c:v>
                </c:pt>
                <c:pt idx="3">
                  <c:v>6.0606060606060606</c:v>
                </c:pt>
                <c:pt idx="4" formatCode="General">
                  <c:v>7.0423</c:v>
                </c:pt>
                <c:pt idx="5" formatCode="General">
                  <c:v>9.8591999999999995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4">
                  <c:v>10.7692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4">
                  <c:v>13.6364</c:v>
                </c:pt>
                <c:pt idx="5">
                  <c:v>9.0908999999999995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9.3930000000000007</c:v>
                </c:pt>
                <c:pt idx="5">
                  <c:v>14.508800000000001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860-4F27-B5A5-05AB546B42B9}"/>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1">
                  <c:v>4.3</c:v>
                </c:pt>
                <c:pt idx="3">
                  <c:v>2</c:v>
                </c:pt>
                <c:pt idx="5" formatCode="General">
                  <c:v>18.644100000000002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2" formatCode="0">
                  <c:v>1.8867924528301887</c:v>
                </c:pt>
                <c:pt idx="3" formatCode="0">
                  <c:v>6.3829787234042552</c:v>
                </c:pt>
                <c:pt idx="5">
                  <c:v>16.666699999999999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1">
                  <c:v>6.25</c:v>
                </c:pt>
                <c:pt idx="2">
                  <c:v>5.5555555555555554</c:v>
                </c:pt>
                <c:pt idx="4" formatCode="General">
                  <c:v>11.764699999999999</c:v>
                </c:pt>
                <c:pt idx="5" formatCode="General">
                  <c:v>15.625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1">
                  <c:v>6.25</c:v>
                </c:pt>
                <c:pt idx="2">
                  <c:v>5.5555555555555554</c:v>
                </c:pt>
                <c:pt idx="5" formatCode="General">
                  <c:v>23.9437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4">
                  <c:v>13.6364</c:v>
                </c:pt>
                <c:pt idx="5">
                  <c:v>9.0908999999999995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4">
                  <c:v>13.6364</c:v>
                </c:pt>
                <c:pt idx="5">
                  <c:v>10.2941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11.7798</c:v>
                </c:pt>
                <c:pt idx="5">
                  <c:v>14.425000000000001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8</c:v>
                </c:pt>
                <c:pt idx="1">
                  <c:v>6.0240999999999998</c:v>
                </c:pt>
                <c:pt idx="2">
                  <c:v>13.8462</c:v>
                </c:pt>
                <c:pt idx="4">
                  <c:v>26.1538</c:v>
                </c:pt>
                <c:pt idx="5">
                  <c:v>11.940300000000001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23.8462</c:v>
                </c:pt>
                <c:pt idx="5">
                  <c:v>13.719099999999999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formatCode="0">
                  <c:v>7</c:v>
                </c:pt>
                <c:pt idx="2" formatCode="0">
                  <c:v>8</c:v>
                </c:pt>
                <c:pt idx="3" formatCode="0">
                  <c:v>2</c:v>
                </c:pt>
                <c:pt idx="5">
                  <c:v>11.9048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1">
                  <c:v>10.588235294117647</c:v>
                </c:pt>
                <c:pt idx="2">
                  <c:v>13.333333333333334</c:v>
                </c:pt>
                <c:pt idx="3">
                  <c:v>12.345679012345679</c:v>
                </c:pt>
                <c:pt idx="4" formatCode="General">
                  <c:v>27.451000000000001</c:v>
                </c:pt>
                <c:pt idx="5" formatCode="General">
                  <c:v>20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5">
                  <c:v>11.2676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0">
                  <c:v>8</c:v>
                </c:pt>
                <c:pt idx="1">
                  <c:v>6.0240999999999998</c:v>
                </c:pt>
                <c:pt idx="2">
                  <c:v>13.8462</c:v>
                </c:pt>
                <c:pt idx="4">
                  <c:v>26.1538</c:v>
                </c:pt>
                <c:pt idx="5">
                  <c:v>11.940300000000001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DataSheet!$A$2:$B$13</c:f>
              <c:multiLvlStrCache>
                <c:ptCount val="12"/>
                <c:lvl>
                  <c:pt idx="0">
                    <c:v>Habo kommun</c:v>
                  </c:pt>
                  <c:pt idx="1">
                    <c:v>Jönköpings län</c:v>
                  </c:pt>
                  <c:pt idx="2">
                    <c:v>Habo kommun</c:v>
                  </c:pt>
                  <c:pt idx="3">
                    <c:v>Jönköpings län</c:v>
                  </c:pt>
                  <c:pt idx="4">
                    <c:v>Habo kommun</c:v>
                  </c:pt>
                  <c:pt idx="5">
                    <c:v>Jönköpings län</c:v>
                  </c:pt>
                  <c:pt idx="6">
                    <c:v>Habo kommun</c:v>
                  </c:pt>
                  <c:pt idx="7">
                    <c:v>Jönköpings län</c:v>
                  </c:pt>
                  <c:pt idx="8">
                    <c:v>Habo kommun</c:v>
                  </c:pt>
                  <c:pt idx="9">
                    <c:v>Jönköpings län</c:v>
                  </c:pt>
                  <c:pt idx="10">
                    <c:v>Habo kommun</c:v>
                  </c:pt>
                  <c:pt idx="11">
                    <c:v>Jönköpings län</c:v>
                  </c:pt>
                </c:lvl>
                <c:lvl>
                  <c:pt idx="0">
                    <c:v>Åk 7 Tjejer</c:v>
                  </c:pt>
                  <c:pt idx="2">
                    <c:v>Åk 7 Killar</c:v>
                  </c:pt>
                  <c:pt idx="4">
                    <c:v>Åk 8 Tjejer</c:v>
                  </c:pt>
                  <c:pt idx="6">
                    <c:v>Åk 8 Killar</c:v>
                  </c:pt>
                  <c:pt idx="8">
                    <c:v>Åk 9 Tjejer</c:v>
                  </c:pt>
                  <c:pt idx="10">
                    <c:v>Åk 9 Killar</c:v>
                  </c:pt>
                </c:lvl>
              </c:multiLvlStrCache>
            </c:multiLvlStrRef>
          </c:cat>
          <c:val>
            <c:numRef>
              <c:f>DataSheet!$C$2:$C$13</c:f>
              <c:numCache>
                <c:formatCode>General</c:formatCode>
                <c:ptCount val="12"/>
                <c:pt idx="0">
                  <c:v>95</c:v>
                </c:pt>
                <c:pt idx="2">
                  <c:v>89.285700000000006</c:v>
                </c:pt>
                <c:pt idx="4">
                  <c:v>80.302999999999997</c:v>
                </c:pt>
                <c:pt idx="6">
                  <c:v>90.322599999999994</c:v>
                </c:pt>
                <c:pt idx="8">
                  <c:v>89.393900000000002</c:v>
                </c:pt>
                <c:pt idx="9">
                  <c:v>72.750500000000002</c:v>
                </c:pt>
                <c:pt idx="10">
                  <c:v>89.7059</c:v>
                </c:pt>
                <c:pt idx="11">
                  <c:v>71.318299999999994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DataSheet!$A$2:$B$13</c:f>
              <c:multiLvlStrCache>
                <c:ptCount val="12"/>
                <c:lvl>
                  <c:pt idx="0">
                    <c:v>Habo kommun</c:v>
                  </c:pt>
                  <c:pt idx="1">
                    <c:v>Jönköpings län</c:v>
                  </c:pt>
                  <c:pt idx="2">
                    <c:v>Habo kommun</c:v>
                  </c:pt>
                  <c:pt idx="3">
                    <c:v>Jönköpings län</c:v>
                  </c:pt>
                  <c:pt idx="4">
                    <c:v>Habo kommun</c:v>
                  </c:pt>
                  <c:pt idx="5">
                    <c:v>Jönköpings län</c:v>
                  </c:pt>
                  <c:pt idx="6">
                    <c:v>Habo kommun</c:v>
                  </c:pt>
                  <c:pt idx="7">
                    <c:v>Jönköpings län</c:v>
                  </c:pt>
                  <c:pt idx="8">
                    <c:v>Habo kommun</c:v>
                  </c:pt>
                  <c:pt idx="9">
                    <c:v>Jönköpings län</c:v>
                  </c:pt>
                  <c:pt idx="10">
                    <c:v>Habo kommun</c:v>
                  </c:pt>
                  <c:pt idx="11">
                    <c:v>Jönköpings län</c:v>
                  </c:pt>
                </c:lvl>
                <c:lvl>
                  <c:pt idx="0">
                    <c:v>Åk 7 Tjejer</c:v>
                  </c:pt>
                  <c:pt idx="2">
                    <c:v>Åk 7 Killar</c:v>
                  </c:pt>
                  <c:pt idx="4">
                    <c:v>Åk 8 Tjejer</c:v>
                  </c:pt>
                  <c:pt idx="6">
                    <c:v>Åk 8 Killar</c:v>
                  </c:pt>
                  <c:pt idx="8">
                    <c:v>Åk 9 Tjejer</c:v>
                  </c:pt>
                  <c:pt idx="10">
                    <c:v>Åk 9 Killar</c:v>
                  </c:pt>
                </c:lvl>
              </c:multiLvlStrCache>
            </c:multiLvlStrRef>
          </c:cat>
          <c:val>
            <c:numRef>
              <c:f>DataSheet!$D$2:$D$13</c:f>
              <c:numCache>
                <c:formatCode>General</c:formatCode>
                <c:ptCount val="12"/>
                <c:pt idx="2">
                  <c:v>5.9523999999999999</c:v>
                </c:pt>
                <c:pt idx="8">
                  <c:v>7.5758000000000001</c:v>
                </c:pt>
                <c:pt idx="9">
                  <c:v>9.7001000000000008</c:v>
                </c:pt>
                <c:pt idx="11">
                  <c:v>9.7105999999999995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DataSheet!$A$2:$B$13</c:f>
              <c:multiLvlStrCache>
                <c:ptCount val="12"/>
                <c:lvl>
                  <c:pt idx="0">
                    <c:v>Habo kommun</c:v>
                  </c:pt>
                  <c:pt idx="1">
                    <c:v>Jönköpings län</c:v>
                  </c:pt>
                  <c:pt idx="2">
                    <c:v>Habo kommun</c:v>
                  </c:pt>
                  <c:pt idx="3">
                    <c:v>Jönköpings län</c:v>
                  </c:pt>
                  <c:pt idx="4">
                    <c:v>Habo kommun</c:v>
                  </c:pt>
                  <c:pt idx="5">
                    <c:v>Jönköpings län</c:v>
                  </c:pt>
                  <c:pt idx="6">
                    <c:v>Habo kommun</c:v>
                  </c:pt>
                  <c:pt idx="7">
                    <c:v>Jönköpings län</c:v>
                  </c:pt>
                  <c:pt idx="8">
                    <c:v>Habo kommun</c:v>
                  </c:pt>
                  <c:pt idx="9">
                    <c:v>Jönköpings län</c:v>
                  </c:pt>
                  <c:pt idx="10">
                    <c:v>Habo kommun</c:v>
                  </c:pt>
                  <c:pt idx="11">
                    <c:v>Jönköpings län</c:v>
                  </c:pt>
                </c:lvl>
                <c:lvl>
                  <c:pt idx="0">
                    <c:v>Åk 7 Tjejer</c:v>
                  </c:pt>
                  <c:pt idx="2">
                    <c:v>Åk 7 Killar</c:v>
                  </c:pt>
                  <c:pt idx="4">
                    <c:v>Åk 8 Tjejer</c:v>
                  </c:pt>
                  <c:pt idx="6">
                    <c:v>Åk 8 Killar</c:v>
                  </c:pt>
                  <c:pt idx="8">
                    <c:v>Åk 9 Tjejer</c:v>
                  </c:pt>
                  <c:pt idx="10">
                    <c:v>Åk 9 Killar</c:v>
                  </c:pt>
                </c:lvl>
              </c:multiLvlStrCache>
            </c:multiLvlStrRef>
          </c:cat>
          <c:val>
            <c:numRef>
              <c:f>DataSheet!$E$2:$E$13</c:f>
              <c:numCache>
                <c:formatCode>General</c:formatCode>
                <c:ptCount val="12"/>
                <c:pt idx="4">
                  <c:v>16.666699999999999</c:v>
                </c:pt>
                <c:pt idx="9">
                  <c:v>17.996200000000002</c:v>
                </c:pt>
                <c:pt idx="11">
                  <c:v>19.2926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2">
                  <c:v>7.6923000000000004</c:v>
                </c:pt>
                <c:pt idx="5">
                  <c:v>7.3529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10.890499999999999</c:v>
                </c:pt>
                <c:pt idx="5">
                  <c:v>13.268599999999999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2</c:v>
                </c:pt>
                <c:pt idx="1">
                  <c:v>13</c:v>
                </c:pt>
                <c:pt idx="2">
                  <c:v>13</c:v>
                </c:pt>
                <c:pt idx="3">
                  <c:v>9</c:v>
                </c:pt>
                <c:pt idx="5" formatCode="General">
                  <c:v>18.644100000000002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8.928571428571427</c:v>
                </c:pt>
                <c:pt idx="1">
                  <c:v>9.67741935483871</c:v>
                </c:pt>
                <c:pt idx="2">
                  <c:v>9.4339622641509422</c:v>
                </c:pt>
                <c:pt idx="3">
                  <c:v>8.5106382978723403</c:v>
                </c:pt>
                <c:pt idx="5" formatCode="General">
                  <c:v>11.9048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1">
                  <c:v>8.235294117647058</c:v>
                </c:pt>
                <c:pt idx="2">
                  <c:v>11.666666666666666</c:v>
                </c:pt>
                <c:pt idx="3">
                  <c:v>11.25</c:v>
                </c:pt>
                <c:pt idx="4" formatCode="General">
                  <c:v>16</c:v>
                </c:pt>
                <c:pt idx="5" formatCode="General">
                  <c:v>18.461500000000001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1">
                  <c:v>6.4102564102564097</c:v>
                </c:pt>
                <c:pt idx="4" formatCode="General">
                  <c:v>11.2676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2">
                  <c:v>7.6923000000000004</c:v>
                </c:pt>
                <c:pt idx="5">
                  <c:v>7.3529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de senaste 12 månaderna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6.4</c:v>
                </c:pt>
                <c:pt idx="1">
                  <c:v>15</c:v>
                </c:pt>
                <c:pt idx="2">
                  <c:v>13</c:v>
                </c:pt>
                <c:pt idx="3">
                  <c:v>21</c:v>
                </c:pt>
                <c:pt idx="4" formatCode="General">
                  <c:v>33.928600000000003</c:v>
                </c:pt>
                <c:pt idx="5" formatCode="General">
                  <c:v>39.655200000000001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19.642857142857142</c:v>
                </c:pt>
                <c:pt idx="1">
                  <c:v>4.918032786885246</c:v>
                </c:pt>
                <c:pt idx="2">
                  <c:v>16.981132075471699</c:v>
                </c:pt>
                <c:pt idx="3">
                  <c:v>14.893617021276595</c:v>
                </c:pt>
                <c:pt idx="4" formatCode="General">
                  <c:v>34.285699999999999</c:v>
                </c:pt>
                <c:pt idx="5" formatCode="General">
                  <c:v>41.4634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7.9365079365079358</c:v>
                </c:pt>
                <c:pt idx="1">
                  <c:v>9.5238095238095237</c:v>
                </c:pt>
                <c:pt idx="2">
                  <c:v>18.333333333333332</c:v>
                </c:pt>
                <c:pt idx="3">
                  <c:v>18.518518518518519</c:v>
                </c:pt>
                <c:pt idx="4" formatCode="General">
                  <c:v>47.058799999999998</c:v>
                </c:pt>
                <c:pt idx="5" formatCode="General">
                  <c:v>33.846200000000003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16.129032258064516</c:v>
                </c:pt>
                <c:pt idx="1">
                  <c:v>15.18987341772152</c:v>
                </c:pt>
                <c:pt idx="2">
                  <c:v>14.444444444444443</c:v>
                </c:pt>
                <c:pt idx="3">
                  <c:v>13.636363636363635</c:v>
                </c:pt>
                <c:pt idx="4" formatCode="General">
                  <c:v>32.857100000000003</c:v>
                </c:pt>
                <c:pt idx="5" formatCode="General">
                  <c:v>29.577500000000001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10</c:v>
                </c:pt>
                <c:pt idx="1">
                  <c:v>5.9523999999999999</c:v>
                </c:pt>
                <c:pt idx="2">
                  <c:v>13.8462</c:v>
                </c:pt>
                <c:pt idx="3">
                  <c:v>9.6774000000000004</c:v>
                </c:pt>
                <c:pt idx="4">
                  <c:v>56.060600000000001</c:v>
                </c:pt>
                <c:pt idx="5">
                  <c:v>20.588200000000001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de senaste 12 månaderna</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10</c:v>
                </c:pt>
                <c:pt idx="1">
                  <c:v>5.9523999999999999</c:v>
                </c:pt>
                <c:pt idx="2">
                  <c:v>13.8462</c:v>
                </c:pt>
                <c:pt idx="3">
                  <c:v>9.6774000000000004</c:v>
                </c:pt>
                <c:pt idx="4">
                  <c:v>56.060600000000001</c:v>
                </c:pt>
                <c:pt idx="5">
                  <c:v>20.588200000000001</c:v>
                </c:pt>
              </c:numCache>
            </c:numRef>
          </c:val>
          <c:extLst>
            <c:ext xmlns:c16="http://schemas.microsoft.com/office/drawing/2014/chart" uri="{C3380CC4-5D6E-409C-BE32-E72D297353CC}">
              <c16:uniqueId val="{00000000-5923-481E-BCF4-49B8DB885CD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36.764699999999998</c:v>
                </c:pt>
                <c:pt idx="5">
                  <c:v>28.849900000000002</c:v>
                </c:pt>
              </c:numCache>
            </c:numRef>
          </c:val>
          <c:extLst>
            <c:ext xmlns:c16="http://schemas.microsoft.com/office/drawing/2014/chart" uri="{C3380CC4-5D6E-409C-BE32-E72D297353CC}">
              <c16:uniqueId val="{00000001-5923-481E-BCF4-49B8DB885CD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4">
                  <c:v>13.6364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13.874700000000001</c:v>
                </c:pt>
                <c:pt idx="5">
                  <c:v>9.6815999999999995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1">
                  <c:v>4</c:v>
                </c:pt>
                <c:pt idx="3">
                  <c:v>2</c:v>
                </c:pt>
                <c:pt idx="4" formatCode="General">
                  <c:v>12.5</c:v>
                </c:pt>
                <c:pt idx="5" formatCode="General">
                  <c:v>10.344799999999999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3.5714285714285712</c:v>
                </c:pt>
                <c:pt idx="1">
                  <c:v>1.639344262295082</c:v>
                </c:pt>
                <c:pt idx="2">
                  <c:v>5.6603773584905666</c:v>
                </c:pt>
                <c:pt idx="5" formatCode="General">
                  <c:v>29.2683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3" formatCode="0">
                  <c:v>7.4074074074074066</c:v>
                </c:pt>
                <c:pt idx="4">
                  <c:v>15.686299999999999</c:v>
                </c:pt>
                <c:pt idx="5">
                  <c:v>13.8462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2" formatCode="0">
                  <c:v>5.5555555555555554</c:v>
                </c:pt>
                <c:pt idx="4">
                  <c:v>14.2857</c:v>
                </c:pt>
                <c:pt idx="5">
                  <c:v>15.493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4">
                  <c:v>13.6364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4">
                  <c:v>18.181799999999999</c:v>
                </c:pt>
                <c:pt idx="5">
                  <c:v>7.3529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13.235300000000001</c:v>
                </c:pt>
                <c:pt idx="5">
                  <c:v>12.2807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3" formatCode="0">
                  <c:v>2.2999999999999998</c:v>
                </c:pt>
                <c:pt idx="4">
                  <c:v>10.7143</c:v>
                </c:pt>
                <c:pt idx="5">
                  <c:v>17.241399999999999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formatCode="0">
                  <c:v>1.7857142857142856</c:v>
                </c:pt>
                <c:pt idx="2" formatCode="0">
                  <c:v>1.8867924528301887</c:v>
                </c:pt>
                <c:pt idx="3" formatCode="0">
                  <c:v>2.1276595744680851</c:v>
                </c:pt>
                <c:pt idx="4">
                  <c:v>20</c:v>
                </c:pt>
                <c:pt idx="5">
                  <c:v>26.8293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2" formatCode="0">
                  <c:v>8.3333333333333321</c:v>
                </c:pt>
                <c:pt idx="4">
                  <c:v>19.607800000000001</c:v>
                </c:pt>
                <c:pt idx="5">
                  <c:v>18.461500000000001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2" formatCode="0">
                  <c:v>5.5555555555555554</c:v>
                </c:pt>
                <c:pt idx="4">
                  <c:v>18.571400000000001</c:v>
                </c:pt>
                <c:pt idx="5">
                  <c:v>19.718299999999999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4">
                  <c:v>18.181799999999999</c:v>
                </c:pt>
                <c:pt idx="5">
                  <c:v>7.3529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2">
                  <c:v>9.2308000000000003</c:v>
                </c:pt>
                <c:pt idx="4">
                  <c:v>16.666699999999999</c:v>
                </c:pt>
                <c:pt idx="5">
                  <c:v>11.764699999999999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13.874700000000001</c:v>
                </c:pt>
                <c:pt idx="5">
                  <c:v>11.241099999999999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9</c:v>
                </c:pt>
                <c:pt idx="1">
                  <c:v>7</c:v>
                </c:pt>
                <c:pt idx="2">
                  <c:v>8</c:v>
                </c:pt>
                <c:pt idx="3">
                  <c:v>6</c:v>
                </c:pt>
                <c:pt idx="4" formatCode="General">
                  <c:v>14.2857</c:v>
                </c:pt>
                <c:pt idx="5" formatCode="General">
                  <c:v>26.8293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1">
                  <c:v>5.9523809523809517</c:v>
                </c:pt>
                <c:pt idx="3">
                  <c:v>6.1728395061728394</c:v>
                </c:pt>
                <c:pt idx="5" formatCode="General">
                  <c:v>10.7692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8.064516129032258</c:v>
                </c:pt>
                <c:pt idx="1">
                  <c:v>6.3291139240506329</c:v>
                </c:pt>
                <c:pt idx="2">
                  <c:v>5.5555555555555554</c:v>
                </c:pt>
                <c:pt idx="4" formatCode="General">
                  <c:v>11.428599999999999</c:v>
                </c:pt>
                <c:pt idx="5" formatCode="General">
                  <c:v>9.8591999999999995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2">
                  <c:v>9.2308000000000003</c:v>
                </c:pt>
                <c:pt idx="4">
                  <c:v>16.666699999999999</c:v>
                </c:pt>
                <c:pt idx="5">
                  <c:v>11.764699999999999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71</c:v>
                </c:pt>
                <c:pt idx="1">
                  <c:v>91.666700000000006</c:v>
                </c:pt>
                <c:pt idx="2">
                  <c:v>57.575800000000001</c:v>
                </c:pt>
                <c:pt idx="3">
                  <c:v>82.258099999999999</c:v>
                </c:pt>
                <c:pt idx="4">
                  <c:v>74.242400000000004</c:v>
                </c:pt>
                <c:pt idx="5">
                  <c:v>91.176500000000004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62.840800000000002</c:v>
                </c:pt>
                <c:pt idx="5">
                  <c:v>85.559100000000001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10.3093</c:v>
                </c:pt>
                <c:pt idx="1">
                  <c:v>5.9523999999999999</c:v>
                </c:pt>
                <c:pt idx="2">
                  <c:v>13.8462</c:v>
                </c:pt>
                <c:pt idx="4">
                  <c:v>16.666699999999999</c:v>
                </c:pt>
                <c:pt idx="5">
                  <c:v>17.647099999999998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15.0992</c:v>
                </c:pt>
                <c:pt idx="5">
                  <c:v>16.623200000000001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2.1</c:v>
                </c:pt>
                <c:pt idx="1">
                  <c:v>6.4</c:v>
                </c:pt>
                <c:pt idx="2">
                  <c:v>6.5</c:v>
                </c:pt>
                <c:pt idx="3">
                  <c:v>6.7</c:v>
                </c:pt>
                <c:pt idx="4" formatCode="General">
                  <c:v>25.925899999999999</c:v>
                </c:pt>
                <c:pt idx="5" formatCode="General">
                  <c:v>22.033899999999999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8.9285714285714288</c:v>
                </c:pt>
                <c:pt idx="1">
                  <c:v>3.225806451612903</c:v>
                </c:pt>
                <c:pt idx="2">
                  <c:v>7.5471698113207548</c:v>
                </c:pt>
                <c:pt idx="4" formatCode="General">
                  <c:v>2.8571</c:v>
                </c:pt>
                <c:pt idx="5" formatCode="General">
                  <c:v>18.604700000000001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formatCode="0">
                  <c:v>7.9365079365079358</c:v>
                </c:pt>
                <c:pt idx="2" formatCode="0">
                  <c:v>10</c:v>
                </c:pt>
                <c:pt idx="3" formatCode="0">
                  <c:v>9.8765432098765427</c:v>
                </c:pt>
                <c:pt idx="4">
                  <c:v>21.5686</c:v>
                </c:pt>
                <c:pt idx="5">
                  <c:v>9.375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General</c:formatCode>
                <c:ptCount val="6"/>
                <c:pt idx="2" formatCode="0">
                  <c:v>7.6923076923076925</c:v>
                </c:pt>
                <c:pt idx="4">
                  <c:v>11.428599999999999</c:v>
                </c:pt>
                <c:pt idx="5">
                  <c:v>12.6761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10.3093</c:v>
                </c:pt>
                <c:pt idx="1">
                  <c:v>5.9523999999999999</c:v>
                </c:pt>
                <c:pt idx="2">
                  <c:v>13.8462</c:v>
                </c:pt>
                <c:pt idx="4">
                  <c:v>16.666699999999999</c:v>
                </c:pt>
                <c:pt idx="5">
                  <c:v>17.647099999999998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10.2041</c:v>
                </c:pt>
                <c:pt idx="2">
                  <c:v>15.384600000000001</c:v>
                </c:pt>
                <c:pt idx="4">
                  <c:v>10.6061</c:v>
                </c:pt>
                <c:pt idx="5">
                  <c:v>14.9254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11.8986</c:v>
                </c:pt>
                <c:pt idx="5">
                  <c:v>18.881599999999999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10</c:v>
                </c:pt>
                <c:pt idx="1">
                  <c:v>8</c:v>
                </c:pt>
                <c:pt idx="2">
                  <c:v>10</c:v>
                </c:pt>
                <c:pt idx="3">
                  <c:v>13</c:v>
                </c:pt>
                <c:pt idx="4">
                  <c:v>9.8591999999999995</c:v>
                </c:pt>
                <c:pt idx="5">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10.2041</c:v>
                </c:pt>
                <c:pt idx="2">
                  <c:v>15.384600000000001</c:v>
                </c:pt>
                <c:pt idx="4">
                  <c:v>10.6061</c:v>
                </c:pt>
                <c:pt idx="5">
                  <c:v>14.9254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7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72.916700000000006</c:v>
                </c:pt>
                <c:pt idx="1">
                  <c:v>26.041699999999999</c:v>
                </c:pt>
                <c:pt idx="3">
                  <c:v>97.938100000000006</c:v>
                </c:pt>
                <c:pt idx="6">
                  <c:v>95.744699999999995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7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79.518100000000004</c:v>
                </c:pt>
                <c:pt idx="1">
                  <c:v>19.277100000000001</c:v>
                </c:pt>
                <c:pt idx="3">
                  <c:v>96.385499999999993</c:v>
                </c:pt>
                <c:pt idx="6">
                  <c:v>93.975899999999996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Åk 8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73.4375</c:v>
                </c:pt>
                <c:pt idx="1">
                  <c:v>26.5625</c:v>
                </c:pt>
                <c:pt idx="3">
                  <c:v>93.75</c:v>
                </c:pt>
                <c:pt idx="6">
                  <c:v>90.625</c:v>
                </c:pt>
                <c:pt idx="7">
                  <c:v>9.375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Åk 8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83.6066</c:v>
                </c:pt>
                <c:pt idx="1">
                  <c:v>16.3934</c:v>
                </c:pt>
                <c:pt idx="3">
                  <c:v>93.442599999999999</c:v>
                </c:pt>
                <c:pt idx="6">
                  <c:v>98.360699999999994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Åk 9 Tjejer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DataSheet!$G$2:$G$10</c:f>
              <c:numCache>
                <c:formatCode>General</c:formatCode>
                <c:ptCount val="9"/>
                <c:pt idx="0">
                  <c:v>31.818200000000001</c:v>
                </c:pt>
                <c:pt idx="1">
                  <c:v>59.090899999999998</c:v>
                </c:pt>
                <c:pt idx="2">
                  <c:v>9.0908999999999995</c:v>
                </c:pt>
                <c:pt idx="3">
                  <c:v>59.090899999999998</c:v>
                </c:pt>
                <c:pt idx="4">
                  <c:v>27.2727</c:v>
                </c:pt>
                <c:pt idx="5">
                  <c:v>13.6364</c:v>
                </c:pt>
                <c:pt idx="6">
                  <c:v>75.384600000000006</c:v>
                </c:pt>
                <c:pt idx="7">
                  <c:v>20</c:v>
                </c:pt>
              </c:numCache>
            </c:numRef>
          </c:val>
          <c:extLst>
            <c:ext xmlns:c16="http://schemas.microsoft.com/office/drawing/2014/chart" uri="{C3380CC4-5D6E-409C-BE32-E72D297353CC}">
              <c16:uniqueId val="{00000002-E553-4AC3-A5C9-D186C2D6C5E0}"/>
            </c:ext>
          </c:extLst>
        </c:ser>
        <c:ser>
          <c:idx val="6"/>
          <c:order val="5"/>
          <c:tx>
            <c:strRef>
              <c:f>DataSheet!$H$1</c:f>
              <c:strCache>
                <c:ptCount val="1"/>
                <c:pt idx="0">
                  <c:v>Åk 9 Killar</c:v>
                </c:pt>
              </c:strCache>
            </c:strRef>
          </c:tx>
          <c:spPr>
            <a:solidFill>
              <a:schemeClr val="accent4"/>
            </a:solidFill>
            <a:ln>
              <a:solidFill>
                <a:schemeClr val="accent4"/>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DataSheet!$H$2:$H$10</c:f>
              <c:numCache>
                <c:formatCode>General</c:formatCode>
                <c:ptCount val="9"/>
                <c:pt idx="0">
                  <c:v>63.636400000000002</c:v>
                </c:pt>
                <c:pt idx="1">
                  <c:v>33.333300000000001</c:v>
                </c:pt>
                <c:pt idx="3">
                  <c:v>90.769199999999998</c:v>
                </c:pt>
                <c:pt idx="4">
                  <c:v>9.2308000000000003</c:v>
                </c:pt>
                <c:pt idx="6">
                  <c:v>90.769199999999998</c:v>
                </c:pt>
                <c:pt idx="7">
                  <c:v>7.6923000000000004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7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96.907200000000003</c:v>
                </c:pt>
                <c:pt idx="3">
                  <c:v>84.536100000000005</c:v>
                </c:pt>
                <c:pt idx="4">
                  <c:v>14.433</c:v>
                </c:pt>
                <c:pt idx="6">
                  <c:v>97.8947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7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90.243899999999996</c:v>
                </c:pt>
                <c:pt idx="1">
                  <c:v>8.5366</c:v>
                </c:pt>
                <c:pt idx="3">
                  <c:v>90.123500000000007</c:v>
                </c:pt>
                <c:pt idx="4">
                  <c:v>8.6419999999999995</c:v>
                </c:pt>
                <c:pt idx="6">
                  <c:v>97.590400000000002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Åk 8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92.063500000000005</c:v>
                </c:pt>
                <c:pt idx="1">
                  <c:v>7.9364999999999997</c:v>
                </c:pt>
                <c:pt idx="3">
                  <c:v>79.6875</c:v>
                </c:pt>
                <c:pt idx="4">
                  <c:v>20.3125</c:v>
                </c:pt>
                <c:pt idx="6">
                  <c:v>93.75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Åk 8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85.245900000000006</c:v>
                </c:pt>
                <c:pt idx="1">
                  <c:v>14.754099999999999</c:v>
                </c:pt>
                <c:pt idx="3">
                  <c:v>84.745800000000003</c:v>
                </c:pt>
                <c:pt idx="4">
                  <c:v>15.254200000000001</c:v>
                </c:pt>
                <c:pt idx="6">
                  <c:v>91.803299999999993</c:v>
                </c:pt>
                <c:pt idx="7">
                  <c:v>8.1966999999999999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Åk 9 Tjejer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DataSheet!$G$2:$G$10</c:f>
              <c:numCache>
                <c:formatCode>General</c:formatCode>
                <c:ptCount val="9"/>
                <c:pt idx="0">
                  <c:v>60</c:v>
                </c:pt>
                <c:pt idx="1">
                  <c:v>30.769200000000001</c:v>
                </c:pt>
                <c:pt idx="2">
                  <c:v>9.2308000000000003</c:v>
                </c:pt>
                <c:pt idx="3">
                  <c:v>55.384599999999999</c:v>
                </c:pt>
                <c:pt idx="4">
                  <c:v>35.384599999999999</c:v>
                </c:pt>
                <c:pt idx="5">
                  <c:v>9.2308000000000003</c:v>
                </c:pt>
                <c:pt idx="6">
                  <c:v>95.454499999999996</c:v>
                </c:pt>
              </c:numCache>
            </c:numRef>
          </c:val>
          <c:extLst>
            <c:ext xmlns:c16="http://schemas.microsoft.com/office/drawing/2014/chart" uri="{C3380CC4-5D6E-409C-BE32-E72D297353CC}">
              <c16:uniqueId val="{00000002-E553-4AC3-A5C9-D186C2D6C5E0}"/>
            </c:ext>
          </c:extLst>
        </c:ser>
        <c:ser>
          <c:idx val="6"/>
          <c:order val="5"/>
          <c:tx>
            <c:strRef>
              <c:f>DataSheet!$H$1</c:f>
              <c:strCache>
                <c:ptCount val="1"/>
                <c:pt idx="0">
                  <c:v>Åk 9 Killar</c:v>
                </c:pt>
              </c:strCache>
            </c:strRef>
          </c:tx>
          <c:spPr>
            <a:solidFill>
              <a:schemeClr val="accent4"/>
            </a:solidFill>
            <a:ln>
              <a:solidFill>
                <a:schemeClr val="accent4"/>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DataSheet!$H$2:$H$10</c:f>
              <c:numCache>
                <c:formatCode>General</c:formatCode>
                <c:ptCount val="9"/>
                <c:pt idx="0">
                  <c:v>78.787899999999993</c:v>
                </c:pt>
                <c:pt idx="1">
                  <c:v>16.666699999999999</c:v>
                </c:pt>
                <c:pt idx="3">
                  <c:v>79.6875</c:v>
                </c:pt>
                <c:pt idx="4">
                  <c:v>20.3125</c:v>
                </c:pt>
                <c:pt idx="6">
                  <c:v>95.384600000000006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svarar att deras föräldrar </a:t>
            </a:r>
            <a:r>
              <a:rPr lang="sv-SE" i="1"/>
              <a:t>förbjuder dem</a:t>
            </a:r>
            <a:r>
              <a:rPr lang="sv-SE"/>
              <a:t> 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Åk 7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97.938100000000006</c:v>
                </c:pt>
                <c:pt idx="1">
                  <c:v>95.876300000000001</c:v>
                </c:pt>
                <c:pt idx="2">
                  <c:v>95.876300000000001</c:v>
                </c:pt>
                <c:pt idx="3">
                  <c:v>90.721599999999995</c:v>
                </c:pt>
                <c:pt idx="4">
                  <c:v>93.814400000000006</c:v>
                </c:pt>
                <c:pt idx="5">
                  <c:v>93.814400000000006</c:v>
                </c:pt>
                <c:pt idx="6">
                  <c:v>95.876300000000001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7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97.590400000000002</c:v>
                </c:pt>
                <c:pt idx="1">
                  <c:v>97.590400000000002</c:v>
                </c:pt>
                <c:pt idx="2">
                  <c:v>91.566299999999998</c:v>
                </c:pt>
                <c:pt idx="3">
                  <c:v>90.361400000000003</c:v>
                </c:pt>
                <c:pt idx="4">
                  <c:v>91.463399999999993</c:v>
                </c:pt>
                <c:pt idx="5">
                  <c:v>93.975899999999996</c:v>
                </c:pt>
                <c:pt idx="6">
                  <c:v>96.385499999999993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Åk 8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95.238100000000003</c:v>
                </c:pt>
                <c:pt idx="1">
                  <c:v>90.476200000000006</c:v>
                </c:pt>
                <c:pt idx="2">
                  <c:v>93.75</c:v>
                </c:pt>
                <c:pt idx="3">
                  <c:v>92.1875</c:v>
                </c:pt>
                <c:pt idx="4">
                  <c:v>95.3125</c:v>
                </c:pt>
                <c:pt idx="5">
                  <c:v>92.1875</c:v>
                </c:pt>
                <c:pt idx="6">
                  <c:v>95.3125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Åk 8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95</c:v>
                </c:pt>
                <c:pt idx="1">
                  <c:v>94.915300000000002</c:v>
                </c:pt>
                <c:pt idx="2">
                  <c:v>93.333299999999994</c:v>
                </c:pt>
                <c:pt idx="3">
                  <c:v>90</c:v>
                </c:pt>
                <c:pt idx="4">
                  <c:v>90</c:v>
                </c:pt>
                <c:pt idx="5">
                  <c:v>91.666700000000006</c:v>
                </c:pt>
                <c:pt idx="6">
                  <c:v>96.666700000000006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Åk 9 Tjejer</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DataSheet!$G$2:$G$8</c:f>
              <c:numCache>
                <c:formatCode>General</c:formatCode>
                <c:ptCount val="7"/>
                <c:pt idx="0">
                  <c:v>95.454499999999996</c:v>
                </c:pt>
                <c:pt idx="1">
                  <c:v>95.454499999999996</c:v>
                </c:pt>
                <c:pt idx="2">
                  <c:v>90.909099999999995</c:v>
                </c:pt>
                <c:pt idx="3">
                  <c:v>81.818200000000004</c:v>
                </c:pt>
                <c:pt idx="4">
                  <c:v>92.424199999999999</c:v>
                </c:pt>
                <c:pt idx="5">
                  <c:v>92.424199999999999</c:v>
                </c:pt>
                <c:pt idx="6">
                  <c:v>100</c:v>
                </c:pt>
              </c:numCache>
            </c:numRef>
          </c:val>
          <c:extLst>
            <c:ext xmlns:c16="http://schemas.microsoft.com/office/drawing/2014/chart" uri="{C3380CC4-5D6E-409C-BE32-E72D297353CC}">
              <c16:uniqueId val="{00000002-E553-4AC3-A5C9-D186C2D6C5E0}"/>
            </c:ext>
          </c:extLst>
        </c:ser>
        <c:ser>
          <c:idx val="6"/>
          <c:order val="5"/>
          <c:tx>
            <c:strRef>
              <c:f>DataSheet!$H$1</c:f>
              <c:strCache>
                <c:ptCount val="1"/>
                <c:pt idx="0">
                  <c:v>Åk 9 Killar</c:v>
                </c:pt>
              </c:strCache>
            </c:strRef>
          </c:tx>
          <c:spPr>
            <a:solidFill>
              <a:schemeClr val="accent4"/>
            </a:solidFill>
            <a:ln>
              <a:solidFill>
                <a:schemeClr val="accent4"/>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DataSheet!$H$2:$H$8</c:f>
              <c:numCache>
                <c:formatCode>General</c:formatCode>
                <c:ptCount val="7"/>
                <c:pt idx="0">
                  <c:v>94.029899999999998</c:v>
                </c:pt>
                <c:pt idx="1">
                  <c:v>93.939400000000006</c:v>
                </c:pt>
                <c:pt idx="2">
                  <c:v>92.537300000000002</c:v>
                </c:pt>
                <c:pt idx="3">
                  <c:v>86.5672</c:v>
                </c:pt>
                <c:pt idx="4">
                  <c:v>91.044799999999995</c:v>
                </c:pt>
                <c:pt idx="5">
                  <c:v>93.939400000000006</c:v>
                </c:pt>
                <c:pt idx="6">
                  <c:v>94.029899999999998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9.2783999999999995</c:v>
                </c:pt>
                <c:pt idx="1">
                  <c:v>39.759</c:v>
                </c:pt>
                <c:pt idx="2">
                  <c:v>10.9375</c:v>
                </c:pt>
                <c:pt idx="3">
                  <c:v>42.372900000000001</c:v>
                </c:pt>
                <c:pt idx="4">
                  <c:v>7.6923000000000004</c:v>
                </c:pt>
                <c:pt idx="5">
                  <c:v>29.230799999999999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8.1326999999999998</c:v>
                </c:pt>
                <c:pt idx="5">
                  <c:v>32.604399999999998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10</c:v>
                </c:pt>
                <c:pt idx="1">
                  <c:v>34</c:v>
                </c:pt>
                <c:pt idx="2">
                  <c:v>7</c:v>
                </c:pt>
                <c:pt idx="3">
                  <c:v>35</c:v>
                </c:pt>
                <c:pt idx="5">
                  <c:v>23.9437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9.2783999999999995</c:v>
                </c:pt>
                <c:pt idx="1">
                  <c:v>39.759</c:v>
                </c:pt>
                <c:pt idx="2">
                  <c:v>10.9375</c:v>
                </c:pt>
                <c:pt idx="3">
                  <c:v>42.372900000000001</c:v>
                </c:pt>
                <c:pt idx="4">
                  <c:v>7.6923000000000004</c:v>
                </c:pt>
                <c:pt idx="5">
                  <c:v>29.230799999999999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c:v>
                </c:pt>
                <c:pt idx="1">
                  <c:v>14.2857</c:v>
                </c:pt>
                <c:pt idx="3">
                  <c:v>20.967700000000001</c:v>
                </c:pt>
                <c:pt idx="5">
                  <c:v>17.647099999999998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2.7250000000000001</c:v>
                </c:pt>
                <c:pt idx="5">
                  <c:v>21.825099999999999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0</c:formatCode>
                <c:ptCount val="6"/>
                <c:pt idx="0">
                  <c:v>85.1</c:v>
                </c:pt>
                <c:pt idx="1">
                  <c:v>82.3</c:v>
                </c:pt>
                <c:pt idx="2">
                  <c:v>83.9</c:v>
                </c:pt>
                <c:pt idx="3">
                  <c:v>93.5</c:v>
                </c:pt>
                <c:pt idx="4" formatCode="General">
                  <c:v>82.142899999999997</c:v>
                </c:pt>
                <c:pt idx="5" formatCode="General">
                  <c:v>91.525400000000005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0</c:formatCode>
                <c:ptCount val="6"/>
                <c:pt idx="0">
                  <c:v>73.214285714285722</c:v>
                </c:pt>
                <c:pt idx="1">
                  <c:v>87.301587301587304</c:v>
                </c:pt>
                <c:pt idx="2">
                  <c:v>66.666666666666671</c:v>
                </c:pt>
                <c:pt idx="3">
                  <c:v>95.744680851063819</c:v>
                </c:pt>
                <c:pt idx="4" formatCode="General">
                  <c:v>74.285700000000006</c:v>
                </c:pt>
                <c:pt idx="5" formatCode="General">
                  <c:v>88.372100000000003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0</c:formatCode>
                <c:ptCount val="6"/>
                <c:pt idx="0">
                  <c:v>75</c:v>
                </c:pt>
                <c:pt idx="1">
                  <c:v>88.235294117647058</c:v>
                </c:pt>
                <c:pt idx="2">
                  <c:v>78.333333333333329</c:v>
                </c:pt>
                <c:pt idx="3">
                  <c:v>86.419753086419746</c:v>
                </c:pt>
                <c:pt idx="4" formatCode="General">
                  <c:v>54.902000000000001</c:v>
                </c:pt>
                <c:pt idx="5" formatCode="General">
                  <c:v>86.153800000000004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DataSheet!$F$2:$F$7</c:f>
              <c:numCache>
                <c:formatCode>0</c:formatCode>
                <c:ptCount val="6"/>
                <c:pt idx="0">
                  <c:v>76.19047619047619</c:v>
                </c:pt>
                <c:pt idx="1">
                  <c:v>88.372093023255815</c:v>
                </c:pt>
                <c:pt idx="2">
                  <c:v>69.148936170212778</c:v>
                </c:pt>
                <c:pt idx="3">
                  <c:v>85.074626865671647</c:v>
                </c:pt>
                <c:pt idx="4" formatCode="General">
                  <c:v>77.464799999999997</c:v>
                </c:pt>
                <c:pt idx="5" formatCode="General">
                  <c:v>88.732399999999998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DataSheet!$G$2:$G$7</c:f>
              <c:numCache>
                <c:formatCode>General</c:formatCode>
                <c:ptCount val="6"/>
                <c:pt idx="0">
                  <c:v>71</c:v>
                </c:pt>
                <c:pt idx="1">
                  <c:v>91.666700000000006</c:v>
                </c:pt>
                <c:pt idx="2">
                  <c:v>57.575800000000001</c:v>
                </c:pt>
                <c:pt idx="3">
                  <c:v>82.258099999999999</c:v>
                </c:pt>
                <c:pt idx="4">
                  <c:v>74.242400000000004</c:v>
                </c:pt>
                <c:pt idx="5">
                  <c:v>91.176500000000004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1">
                  <c:v>23</c:v>
                </c:pt>
                <c:pt idx="3">
                  <c:v>20</c:v>
                </c:pt>
                <c:pt idx="5">
                  <c:v>18.309899999999999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c:v>
                </c:pt>
                <c:pt idx="1">
                  <c:v>14.2857</c:v>
                </c:pt>
                <c:pt idx="3">
                  <c:v>20.967700000000001</c:v>
                </c:pt>
                <c:pt idx="5">
                  <c:v>17.647099999999998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5.3190999999999997</c:v>
                </c:pt>
                <c:pt idx="1">
                  <c:v>10.843400000000001</c:v>
                </c:pt>
                <c:pt idx="5">
                  <c:v>10.447800000000001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4.3132000000000001</c:v>
                </c:pt>
                <c:pt idx="5">
                  <c:v>10.659599999999999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7.5269000000000004</c:v>
                </c:pt>
                <c:pt idx="1">
                  <c:v>37.349400000000003</c:v>
                </c:pt>
                <c:pt idx="2">
                  <c:v>7.9364999999999997</c:v>
                </c:pt>
                <c:pt idx="3">
                  <c:v>32.203400000000002</c:v>
                </c:pt>
                <c:pt idx="5">
                  <c:v>25.373100000000001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7.5269000000000004</c:v>
                </c:pt>
                <c:pt idx="1">
                  <c:v>37.349400000000003</c:v>
                </c:pt>
                <c:pt idx="2">
                  <c:v>7.9364999999999997</c:v>
                </c:pt>
                <c:pt idx="3">
                  <c:v>32.203400000000002</c:v>
                </c:pt>
                <c:pt idx="4">
                  <c:v>6.5911999999999997</c:v>
                </c:pt>
                <c:pt idx="5">
                  <c:v>33.622999999999998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3">
                  <c:v>12.069000000000001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1.2708999999999999</c:v>
                </c:pt>
                <c:pt idx="5">
                  <c:v>6.2123999999999997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1">
                  <c:v>9.8765000000000001</c:v>
                </c:pt>
                <c:pt idx="3">
                  <c:v>13.793100000000001</c:v>
                </c:pt>
                <c:pt idx="5">
                  <c:v>7.4626999999999999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1">
                  <c:v>9.8765000000000001</c:v>
                </c:pt>
                <c:pt idx="3">
                  <c:v>13.793100000000001</c:v>
                </c:pt>
                <c:pt idx="4">
                  <c:v>1.9411</c:v>
                </c:pt>
                <c:pt idx="5">
                  <c:v>8.3165999999999993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1">
                  <c:v>6.1727999999999996</c:v>
                </c:pt>
                <c:pt idx="3">
                  <c:v>12.069000000000001</c:v>
                </c:pt>
                <c:pt idx="5">
                  <c:v>7.4626999999999999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1.9384999999999999</c:v>
                </c:pt>
                <c:pt idx="5">
                  <c:v>8.7624999999999993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1.1416999999999999</c:v>
                </c:pt>
                <c:pt idx="5">
                  <c:v>2.7480000000000002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67.346900000000005</c:v>
                </c:pt>
                <c:pt idx="1">
                  <c:v>75.903599999999997</c:v>
                </c:pt>
                <c:pt idx="2">
                  <c:v>66.153800000000004</c:v>
                </c:pt>
                <c:pt idx="3">
                  <c:v>65</c:v>
                </c:pt>
                <c:pt idx="4">
                  <c:v>61.538499999999999</c:v>
                </c:pt>
                <c:pt idx="5">
                  <c:v>69.230800000000002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51.673099999999998</c:v>
                </c:pt>
                <c:pt idx="5">
                  <c:v>63.1126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layout/>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44</c:v>
                </c:pt>
                <c:pt idx="1">
                  <c:v>62</c:v>
                </c:pt>
                <c:pt idx="2">
                  <c:v>55</c:v>
                </c:pt>
                <c:pt idx="3">
                  <c:v>67</c:v>
                </c:pt>
                <c:pt idx="4">
                  <c:v>45.097999999999999</c:v>
                </c:pt>
                <c:pt idx="5">
                  <c:v>58.461500000000001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0">
                  <c:v>57</c:v>
                </c:pt>
                <c:pt idx="1">
                  <c:v>70</c:v>
                </c:pt>
                <c:pt idx="2">
                  <c:v>38</c:v>
                </c:pt>
                <c:pt idx="3">
                  <c:v>55</c:v>
                </c:pt>
                <c:pt idx="4">
                  <c:v>69.014099999999999</c:v>
                </c:pt>
                <c:pt idx="5">
                  <c:v>72.857100000000003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DataSheet!$E$2:$E$7</c:f>
              <c:numCache>
                <c:formatCode>General</c:formatCode>
                <c:ptCount val="6"/>
                <c:pt idx="0">
                  <c:v>67.346900000000005</c:v>
                </c:pt>
                <c:pt idx="1">
                  <c:v>75.903599999999997</c:v>
                </c:pt>
                <c:pt idx="2">
                  <c:v>66.153800000000004</c:v>
                </c:pt>
                <c:pt idx="3">
                  <c:v>65</c:v>
                </c:pt>
                <c:pt idx="4">
                  <c:v>61.538499999999999</c:v>
                </c:pt>
                <c:pt idx="5">
                  <c:v>69.230800000000002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layout/>
      <c:overlay val="0"/>
    </c:title>
    <c:autoTitleDeleted val="0"/>
    <c:plotArea>
      <c:layout/>
      <c:barChart>
        <c:barDir val="col"/>
        <c:grouping val="clustered"/>
        <c:varyColors val="0"/>
        <c:ser>
          <c:idx val="0"/>
          <c:order val="0"/>
          <c:tx>
            <c:strRef>
              <c:f>DataSheet!$C$1</c:f>
              <c:strCache>
                <c:ptCount val="1"/>
                <c:pt idx="0">
                  <c:v>Habo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DataSheet!$C$2:$C$7</c:f>
              <c:numCache>
                <c:formatCode>General</c:formatCode>
                <c:ptCount val="6"/>
                <c:pt idx="0">
                  <c:v>67.346900000000005</c:v>
                </c:pt>
                <c:pt idx="1">
                  <c:v>84.337299999999999</c:v>
                </c:pt>
                <c:pt idx="2">
                  <c:v>47.692300000000003</c:v>
                </c:pt>
                <c:pt idx="3">
                  <c:v>83.333299999999994</c:v>
                </c:pt>
                <c:pt idx="4">
                  <c:v>50</c:v>
                </c:pt>
                <c:pt idx="5">
                  <c:v>86.363600000000005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Åk 7 Tjejer</c:v>
                </c:pt>
                <c:pt idx="1">
                  <c:v>Åk 7 Killar</c:v>
                </c:pt>
                <c:pt idx="2">
                  <c:v>Åk 8 Tjejer</c:v>
                </c:pt>
                <c:pt idx="3">
                  <c:v>Åk 8 Killar</c:v>
                </c:pt>
                <c:pt idx="4">
                  <c:v>Åk 9 Tjejer</c:v>
                </c:pt>
                <c:pt idx="5">
                  <c:v>Åk 9 Killar</c:v>
                </c:pt>
              </c:strCache>
            </c:strRef>
          </c:cat>
          <c:val>
            <c:numRef>
              <c:f>DataSheet!$D$2:$D$7</c:f>
              <c:numCache>
                <c:formatCode>General</c:formatCode>
                <c:ptCount val="6"/>
                <c:pt idx="4">
                  <c:v>42.968200000000003</c:v>
                </c:pt>
                <c:pt idx="5">
                  <c:v>72.829700000000003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4B68E-55BF-4514-ADE8-E70478FB1B69}"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19231-6594-442A-8937-EF7C0826283F}" type="slidenum">
              <a:rPr lang="sv-SE" smtClean="0"/>
              <a:t>‹#›</a:t>
            </a:fld>
            <a:endParaRPr lang="sv-SE"/>
          </a:p>
        </p:txBody>
      </p:sp>
    </p:spTree>
    <p:extLst>
      <p:ext uri="{BB962C8B-B14F-4D97-AF65-F5344CB8AC3E}">
        <p14:creationId xmlns:p14="http://schemas.microsoft.com/office/powerpoint/2010/main" val="399832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67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Habo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4061225574"/>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2082091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0143607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7711958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42266228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49720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5899564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26266951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6834762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14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6535572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72460369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1572201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3964140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80177120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5638746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4463147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2162411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747013417"/>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14871982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04588856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3512877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856876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68403353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2257811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9511823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8299261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53895344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7722865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5599882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57510378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0202331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3421837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5988415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3671899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4934029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77011659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2781705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57790869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46790071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56239454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86268152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0110677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58405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901688117"/>
              </p:ext>
            </p:extLst>
          </p:nvPr>
        </p:nvGraphicFramePr>
        <p:xfrm>
          <a:off x="756000" y="2195513"/>
          <a:ext cx="10642928"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4947914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2669466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05E6304A-4F00-C041-4A9F-7D083148AA73}"/>
              </a:ext>
            </a:extLst>
          </p:cNvPr>
          <p:cNvGrpSpPr/>
          <p:nvPr/>
        </p:nvGrpSpPr>
        <p:grpSpPr>
          <a:xfrm>
            <a:off x="720000" y="2196000"/>
            <a:ext cx="10764000" cy="3312000"/>
            <a:chOff x="720000" y="2196000"/>
            <a:chExt cx="10764000" cy="3312000"/>
          </a:xfrm>
        </p:grpSpPr>
        <p:graphicFrame>
          <p:nvGraphicFramePr>
            <p:cNvPr id="11" name="BodyContentTable">
              <a:extLst>
                <a:ext uri="{FF2B5EF4-FFF2-40B4-BE49-F238E27FC236}">
                  <a16:creationId xmlns:a16="http://schemas.microsoft.com/office/drawing/2014/main" id="{AA37484F-9066-0934-4012-423B856AF750}"/>
                </a:ext>
              </a:extLst>
            </p:cNvPr>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BodyContentTable">
              <a:extLst>
                <a:ext uri="{FF2B5EF4-FFF2-40B4-BE49-F238E27FC236}">
                  <a16:creationId xmlns:a16="http://schemas.microsoft.com/office/drawing/2014/main" id="{91B55C03-4836-DE1B-FC2F-E8C0F972B7ED}"/>
                </a:ext>
              </a:extLst>
            </p:cNvPr>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15986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58708768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1206342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9081084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6257056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50" normalizeH="0" baseline="0" noProof="1">
                  <a:ln>
                    <a:noFill/>
                  </a:ln>
                  <a:solidFill>
                    <a:prstClr val="black">
                      <a:tint val="84600"/>
                    </a:prstClr>
                  </a:solidFill>
                  <a:effectLst/>
                  <a:uLnTx/>
                  <a:uFillTx/>
                  <a:latin typeface="Arial"/>
                  <a:ea typeface="+mn-ea"/>
                  <a:cs typeface="+mn-cs"/>
                </a:rPr>
                <a:t>Habo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50922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9167312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0536322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9099555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83742102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8318206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0435045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7570623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1431311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91961547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730827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2" name="BodyContentTable"/>
          <p:cNvGraphicFramePr>
            <a:graphicFrameLocks/>
          </p:cNvGraphicFramePr>
          <p:nvPr>
            <p:extLst>
              <p:ext uri="{D42A27DB-BD31-4B8C-83A1-F6EECF244321}">
                <p14:modId xmlns:p14="http://schemas.microsoft.com/office/powerpoint/2010/main" val="4199585920"/>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9" name="BodyContentTable">
            <a:extLst>
              <a:ext uri="{FF2B5EF4-FFF2-40B4-BE49-F238E27FC236}">
                <a16:creationId xmlns:a16="http://schemas.microsoft.com/office/drawing/2014/main" id="{54D9D027-6689-62F4-EAA1-5E4C09736A35}"/>
              </a:ext>
            </a:extLst>
          </p:cNvPr>
          <p:cNvGraphicFramePr>
            <a:graphicFrameLocks/>
          </p:cNvGraphicFramePr>
          <p:nvPr>
            <p:extLst>
              <p:ext uri="{D42A27DB-BD31-4B8C-83A1-F6EECF244321}">
                <p14:modId xmlns:p14="http://schemas.microsoft.com/office/powerpoint/2010/main" val="2429307931"/>
              </p:ext>
            </p:extLst>
          </p:nvPr>
        </p:nvGraphicFramePr>
        <p:xfrm>
          <a:off x="6084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2" name="BodyContentTable"/>
          <p:cNvGraphicFramePr>
            <a:graphicFrameLocks/>
          </p:cNvGraphicFramePr>
          <p:nvPr>
            <p:extLst>
              <p:ext uri="{D42A27DB-BD31-4B8C-83A1-F6EECF244321}">
                <p14:modId xmlns:p14="http://schemas.microsoft.com/office/powerpoint/2010/main" val="4255315184"/>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4" name="BodyContentTable">
            <a:extLst>
              <a:ext uri="{FF2B5EF4-FFF2-40B4-BE49-F238E27FC236}">
                <a16:creationId xmlns:a16="http://schemas.microsoft.com/office/drawing/2014/main" id="{8A93796F-35C2-61D3-176D-B5FB38E99741}"/>
              </a:ext>
            </a:extLst>
          </p:cNvPr>
          <p:cNvGraphicFramePr>
            <a:graphicFrameLocks/>
          </p:cNvGraphicFramePr>
          <p:nvPr>
            <p:extLst>
              <p:ext uri="{D42A27DB-BD31-4B8C-83A1-F6EECF244321}">
                <p14:modId xmlns:p14="http://schemas.microsoft.com/office/powerpoint/2010/main" val="678680619"/>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2" name="BodyContentTable"/>
          <p:cNvGraphicFramePr>
            <a:graphicFrameLocks/>
          </p:cNvGraphicFramePr>
          <p:nvPr>
            <p:extLst>
              <p:ext uri="{D42A27DB-BD31-4B8C-83A1-F6EECF244321}">
                <p14:modId xmlns:p14="http://schemas.microsoft.com/office/powerpoint/2010/main" val="4250985850"/>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4" name="BodyContentTable">
            <a:extLst>
              <a:ext uri="{FF2B5EF4-FFF2-40B4-BE49-F238E27FC236}">
                <a16:creationId xmlns:a16="http://schemas.microsoft.com/office/drawing/2014/main" id="{50D307E4-E04C-8D2E-1DFC-F351B3068562}"/>
              </a:ext>
            </a:extLst>
          </p:cNvPr>
          <p:cNvGraphicFramePr>
            <a:graphicFrameLocks/>
          </p:cNvGraphicFramePr>
          <p:nvPr>
            <p:extLst>
              <p:ext uri="{D42A27DB-BD31-4B8C-83A1-F6EECF244321}">
                <p14:modId xmlns:p14="http://schemas.microsoft.com/office/powerpoint/2010/main" val="599857739"/>
              </p:ext>
            </p:extLst>
          </p:nvPr>
        </p:nvGraphicFramePr>
        <p:xfrm>
          <a:off x="6156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745602098"/>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522810777"/>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1981438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03645722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45209540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15946839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50794135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6961121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1290258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86696148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2022925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90919617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69889627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623778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593278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55989547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7233261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70572827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1710440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1345817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1619479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extLst>
              <p:ext uri="{D42A27DB-BD31-4B8C-83A1-F6EECF244321}">
                <p14:modId xmlns:p14="http://schemas.microsoft.com/office/powerpoint/2010/main" val="1707978580"/>
              </p:ext>
            </p:extLst>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a:t>
                      </a:r>
                      <a:r>
                        <a:rPr lang="sv-SE" sz="1200" dirty="0" smtClean="0"/>
                        <a:t>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a:t>
                      </a:r>
                      <a:r>
                        <a:rPr lang="sv-SE" sz="1200" dirty="0" smtClean="0"/>
                        <a:t>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 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1560228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17365279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41391384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91873102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947522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83149252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1992308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0584287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6844347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811952532"/>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5507728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0546226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2168669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248633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434283672"/>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1088329495"/>
              </p:ext>
            </p:extLst>
          </p:nvPr>
        </p:nvGraphicFramePr>
        <p:xfrm>
          <a:off x="2060960" y="2126999"/>
          <a:ext cx="8070080" cy="3252858"/>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7</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88</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en-GB" sz="1600" b="1" spc="50" noProof="1">
                          <a:solidFill>
                            <a:schemeClr val="tx1">
                              <a:tint val="100000"/>
                            </a:schemeClr>
                          </a:solidFill>
                        </a:rPr>
                        <a:t>Åk 8</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76</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2973742"/>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78</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13493831"/>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21419437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1785599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150401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23694917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5" name="BodyContentTable"/>
          <p:cNvGraphicFramePr>
            <a:graphicFrameLocks/>
          </p:cNvGraphicFramePr>
          <p:nvPr>
            <p:extLst>
              <p:ext uri="{D42A27DB-BD31-4B8C-83A1-F6EECF244321}">
                <p14:modId xmlns:p14="http://schemas.microsoft.com/office/powerpoint/2010/main" val="269329784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7" name="BodyContentTable">
            <a:extLst>
              <a:ext uri="{FF2B5EF4-FFF2-40B4-BE49-F238E27FC236}">
                <a16:creationId xmlns:a16="http://schemas.microsoft.com/office/drawing/2014/main" id="{15AA1DDD-AB56-1BE0-DFB8-4CD61320D3F7}"/>
              </a:ext>
            </a:extLst>
          </p:cNvPr>
          <p:cNvGraphicFramePr>
            <a:graphicFrameLocks/>
          </p:cNvGraphicFramePr>
          <p:nvPr>
            <p:extLst>
              <p:ext uri="{D42A27DB-BD31-4B8C-83A1-F6EECF244321}">
                <p14:modId xmlns:p14="http://schemas.microsoft.com/office/powerpoint/2010/main" val="3101587100"/>
              </p:ext>
            </p:extLst>
          </p:nvPr>
        </p:nvGraphicFramePr>
        <p:xfrm>
          <a:off x="844971"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9516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1332277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8524970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357509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49453238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9512832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0014622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67416507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4292798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08452854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31667297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288764759"/>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224803055"/>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 Habo 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i högre utsträckning än tjejer, uppger bra eller mycket bra </a:t>
            </a:r>
            <a:r>
              <a:rPr lang="sv-SE" sz="1300" dirty="0" smtClean="0"/>
              <a:t>hälsa. </a:t>
            </a:r>
            <a:endParaRPr lang="sv-SE" sz="1300" dirty="0"/>
          </a:p>
          <a:p>
            <a:pPr>
              <a:lnSpc>
                <a:spcPct val="150000"/>
              </a:lnSpc>
              <a:spcAft>
                <a:spcPts val="0"/>
              </a:spcAft>
              <a:buClrTx/>
            </a:pPr>
            <a:r>
              <a:rPr lang="sv-SE" sz="1300" dirty="0" smtClean="0"/>
              <a:t>De </a:t>
            </a:r>
            <a:r>
              <a:rPr lang="sv-SE" sz="1300" dirty="0"/>
              <a:t>senaste tio åren har den psykiska ohälsan </a:t>
            </a:r>
            <a:r>
              <a:rPr lang="sv-SE" sz="1300" dirty="0" smtClean="0"/>
              <a:t>ökat</a:t>
            </a:r>
            <a:r>
              <a:rPr lang="sv-SE" sz="1300" dirty="0"/>
              <a:t>, framförallt bland </a:t>
            </a:r>
            <a:r>
              <a:rPr lang="sv-SE" sz="1300" dirty="0" smtClean="0"/>
              <a:t>tjejer</a:t>
            </a:r>
            <a:r>
              <a:rPr lang="sv-SE" sz="1300" dirty="0"/>
              <a:t> </a:t>
            </a:r>
            <a:r>
              <a:rPr lang="sv-SE" sz="1300" dirty="0" smtClean="0"/>
              <a:t>där nu 53 % i årskurs </a:t>
            </a:r>
            <a:r>
              <a:rPr lang="sv-SE" sz="1300" dirty="0" smtClean="0"/>
              <a:t>9, 55 % i årskurs 8 och 49 % i årskurs 9 </a:t>
            </a:r>
            <a:r>
              <a:rPr lang="sv-SE" sz="1300" dirty="0" smtClean="0"/>
              <a:t>svarar att de har haft två eller fler psykosomatiska besvär mer än en gång i veckan de senaste sex månaderna.</a:t>
            </a:r>
          </a:p>
          <a:p>
            <a:pPr>
              <a:lnSpc>
                <a:spcPct val="150000"/>
              </a:lnSpc>
              <a:spcAft>
                <a:spcPts val="0"/>
              </a:spcAft>
              <a:buClrTx/>
            </a:pPr>
            <a:r>
              <a:rPr lang="sv-SE" sz="1300" dirty="0" smtClean="0"/>
              <a:t>På länsnivå har kostvanorna </a:t>
            </a:r>
            <a:r>
              <a:rPr lang="sv-SE" sz="1300" dirty="0"/>
              <a:t>försämrats med färre unga som äter frukost, minskat intag av frukt samt fler som dricker energidryck. </a:t>
            </a:r>
            <a:r>
              <a:rPr lang="sv-SE" sz="1300" dirty="0" smtClean="0"/>
              <a:t>Detsamma gäller för Habo kommun förutom att andelen som äter frukt varje dag har ökat något de senaste </a:t>
            </a:r>
            <a:r>
              <a:rPr lang="sv-SE" sz="1300" dirty="0" smtClean="0"/>
              <a:t>åren bland unga i årskurs 9. Ökningen av de som dricker energidryck ses inte i årskurs 7 och 8.</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Traditionell rökning minskar men stor ökning ses för användning av e-cigaretter och snus i länet. I Habo kommun är trenderna inte lika tydliga. I årets undersökning svarar 26 % av tjejerna och 12 % av killarna att de använder </a:t>
            </a:r>
            <a:r>
              <a:rPr lang="sv-SE" sz="1300" dirty="0" smtClean="0"/>
              <a:t>e-cigaretter, siffrorna är lägre i årskurs 7 och 8.  </a:t>
            </a:r>
            <a:r>
              <a:rPr lang="sv-SE" sz="1300" dirty="0" smtClean="0"/>
              <a:t>I årskurs 9 använder </a:t>
            </a:r>
            <a:r>
              <a:rPr lang="sv-SE" sz="1300" dirty="0" smtClean="0"/>
              <a:t>14 </a:t>
            </a:r>
            <a:r>
              <a:rPr lang="sv-SE" sz="1300" dirty="0" smtClean="0"/>
              <a:t>% </a:t>
            </a:r>
            <a:r>
              <a:rPr lang="sv-SE" sz="1300" dirty="0"/>
              <a:t>av </a:t>
            </a:r>
            <a:r>
              <a:rPr lang="sv-SE" sz="1300" dirty="0" smtClean="0"/>
              <a:t>tjejerna </a:t>
            </a:r>
            <a:r>
              <a:rPr lang="sv-SE" sz="1300" dirty="0"/>
              <a:t>och 9</a:t>
            </a:r>
            <a:r>
              <a:rPr lang="sv-SE" sz="1300" dirty="0" smtClean="0"/>
              <a:t> </a:t>
            </a:r>
            <a:r>
              <a:rPr lang="sv-SE" sz="1300" dirty="0"/>
              <a:t>% av </a:t>
            </a:r>
            <a:r>
              <a:rPr lang="sv-SE" sz="1300" dirty="0" smtClean="0"/>
              <a:t>killarna </a:t>
            </a:r>
            <a:r>
              <a:rPr lang="sv-SE" sz="1300" dirty="0" smtClean="0"/>
              <a:t>snus</a:t>
            </a:r>
            <a:r>
              <a:rPr lang="sv-SE" sz="1300" dirty="0" smtClean="0"/>
              <a:t>. </a:t>
            </a:r>
          </a:p>
          <a:p>
            <a:pPr>
              <a:lnSpc>
                <a:spcPct val="150000"/>
              </a:lnSpc>
              <a:spcAft>
                <a:spcPts val="0"/>
              </a:spcAft>
              <a:buClrTx/>
            </a:pPr>
            <a:r>
              <a:rPr lang="sv-SE" sz="1300" dirty="0" smtClean="0"/>
              <a:t>I årskurs 9 ses en </a:t>
            </a:r>
            <a:r>
              <a:rPr lang="sv-SE" sz="1300" dirty="0" smtClean="0"/>
              <a:t>ökning bland tjejer samt </a:t>
            </a:r>
            <a:r>
              <a:rPr lang="sv-SE" sz="1300" dirty="0" smtClean="0"/>
              <a:t>en </a:t>
            </a:r>
            <a:r>
              <a:rPr lang="sv-SE" sz="1300" dirty="0" smtClean="0"/>
              <a:t>minskning bland killar som svarar att de druckit alkohol någon gång de senaste 12 </a:t>
            </a:r>
            <a:r>
              <a:rPr lang="sv-SE" sz="1300" dirty="0" smtClean="0"/>
              <a:t>månaderna.</a:t>
            </a:r>
            <a:endParaRPr lang="sv-SE" sz="13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42883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078636353"/>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5144960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12974830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68707817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18357528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6284934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9548871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21722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711865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2781668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2303891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1973588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9311769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5825653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1229620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15523460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8052721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a:t>
            </a:r>
            <a:r>
              <a:rPr lang="sv-SE" sz="1300" dirty="0" smtClean="0"/>
              <a:t>skolarbetet </a:t>
            </a:r>
            <a:r>
              <a:rPr lang="sv-SE" sz="1300" dirty="0"/>
              <a:t>jämfört med </a:t>
            </a:r>
            <a:r>
              <a:rPr lang="sv-SE" sz="1300" dirty="0" smtClean="0"/>
              <a:t>killar.  </a:t>
            </a:r>
            <a:endParaRPr lang="sv-SE" sz="1300" dirty="0"/>
          </a:p>
          <a:p>
            <a:pPr>
              <a:lnSpc>
                <a:spcPct val="150000"/>
              </a:lnSpc>
              <a:spcAft>
                <a:spcPts val="0"/>
              </a:spcAft>
              <a:buClrTx/>
            </a:pPr>
            <a:r>
              <a:rPr lang="sv-SE" sz="1300" dirty="0"/>
              <a:t>Andel unga </a:t>
            </a:r>
            <a:r>
              <a:rPr lang="sv-SE" sz="1300" dirty="0" smtClean="0"/>
              <a:t>i årskurs 9 som </a:t>
            </a:r>
            <a:r>
              <a:rPr lang="sv-SE" sz="1300" dirty="0"/>
              <a:t>skolkat någon gång per termin eller oftare har </a:t>
            </a:r>
            <a:r>
              <a:rPr lang="sv-SE" sz="1300" dirty="0" smtClean="0"/>
              <a:t>minskat något sedan </a:t>
            </a:r>
            <a:r>
              <a:rPr lang="sv-SE" sz="1300" dirty="0"/>
              <a:t>den senaste mätningen. </a:t>
            </a:r>
            <a:r>
              <a:rPr lang="sv-SE" sz="1300" dirty="0" smtClean="0"/>
              <a:t>Detsamma ses inte för årskurs 8 och 9.</a:t>
            </a:r>
            <a:endParaRPr lang="sv-SE" sz="1300" dirty="0"/>
          </a:p>
          <a:p>
            <a:pPr>
              <a:lnSpc>
                <a:spcPct val="150000"/>
              </a:lnSpc>
              <a:spcAft>
                <a:spcPts val="0"/>
              </a:spcAft>
              <a:buClrTx/>
            </a:pPr>
            <a:r>
              <a:rPr lang="sv-SE" sz="1300" dirty="0"/>
              <a:t>Många unga använder sociala medier i hög utsträckning, tjejer mer än killar. Andelen tjejer </a:t>
            </a:r>
            <a:r>
              <a:rPr lang="sv-SE" sz="1300" dirty="0" smtClean="0"/>
              <a:t>i årskurs 9 som </a:t>
            </a:r>
            <a:r>
              <a:rPr lang="sv-SE" sz="1300" dirty="0"/>
              <a:t>använder sociala medier 5 timmar eller mer på vardagar efter skolan är </a:t>
            </a:r>
            <a:r>
              <a:rPr lang="sv-SE" sz="1300" dirty="0" smtClean="0"/>
              <a:t>40 </a:t>
            </a:r>
            <a:r>
              <a:rPr lang="sv-SE" sz="1300" dirty="0"/>
              <a:t>% i </a:t>
            </a:r>
            <a:r>
              <a:rPr lang="sv-SE" sz="1300" dirty="0" smtClean="0"/>
              <a:t>jämfört med 15 % bland killarna</a:t>
            </a:r>
            <a:r>
              <a:rPr lang="sv-SE" sz="1300" dirty="0" smtClean="0"/>
              <a:t>. Något lägre siffror ses i årskurs 7 och 8.</a:t>
            </a:r>
            <a:endParaRPr lang="sv-SE" sz="1300" dirty="0"/>
          </a:p>
          <a:p>
            <a:pPr>
              <a:lnSpc>
                <a:spcPct val="150000"/>
              </a:lnSpc>
              <a:spcAft>
                <a:spcPts val="0"/>
              </a:spcAft>
              <a:buClrTx/>
            </a:pPr>
            <a:r>
              <a:rPr lang="sv-SE" sz="1300" dirty="0"/>
              <a:t>Tryggheten till och från skolan, på rasterna och i klassrummet har minskat bland </a:t>
            </a:r>
            <a:r>
              <a:rPr lang="sv-SE" sz="1300" dirty="0" smtClean="0"/>
              <a:t>unga i årskurs 9 och till viss del årskurs 8. </a:t>
            </a:r>
            <a:r>
              <a:rPr lang="sv-SE" sz="1300" dirty="0"/>
              <a:t>Minskning har skett </a:t>
            </a:r>
            <a:r>
              <a:rPr lang="sv-SE" sz="1300" dirty="0" smtClean="0"/>
              <a:t>i högre utsträckning bland killar än bland tjejer. </a:t>
            </a:r>
            <a:endParaRPr lang="sv-SE" sz="1300" dirty="0"/>
          </a:p>
          <a:p>
            <a:pPr>
              <a:lnSpc>
                <a:spcPct val="150000"/>
              </a:lnSpc>
              <a:spcAft>
                <a:spcPts val="0"/>
              </a:spcAft>
              <a:buClrTx/>
            </a:pPr>
            <a:r>
              <a:rPr lang="sv-SE" sz="1300" dirty="0"/>
              <a:t>Att ha blivit utsatt för sexuella ofredanden av olika slag är fortfarande ett stort problem, särskilt bland </a:t>
            </a:r>
            <a:r>
              <a:rPr lang="sv-SE" sz="1300" dirty="0" smtClean="0"/>
              <a:t>tjejer, </a:t>
            </a:r>
            <a:r>
              <a:rPr lang="sv-SE" sz="1300" dirty="0" smtClean="0"/>
              <a:t>3</a:t>
            </a:r>
            <a:r>
              <a:rPr lang="sv-SE" sz="1300" dirty="0"/>
              <a:t>4</a:t>
            </a:r>
            <a:r>
              <a:rPr lang="sv-SE" sz="1300" dirty="0" smtClean="0"/>
              <a:t> </a:t>
            </a:r>
            <a:r>
              <a:rPr lang="sv-SE" sz="1300" dirty="0" smtClean="0"/>
              <a:t>%, jämfört med 13 %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något över tid </a:t>
            </a:r>
            <a:r>
              <a:rPr lang="sv-SE" sz="1300" dirty="0" smtClean="0"/>
              <a:t>bland killarna.</a:t>
            </a: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5950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70527677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22285841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4423825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6639254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0024276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869299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59838586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2662295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7826178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6008037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8598407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51509499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15963664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2426005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60148963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8435718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7609364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4516456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5111382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4971660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955277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94326143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85333352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87855364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525722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250863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5870784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8565426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14131709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1411136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83417399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8822173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025955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0022943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131640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59402259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0106231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4732974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7971457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4626486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2695"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92378292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6254592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90668824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88732545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02666828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3303184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9851828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8247410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62036285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5755579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03837" y="5728945"/>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05804266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6488991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03837" y="5712338"/>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91465465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10467272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6274859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53692133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Habo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Habo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6515</Words>
  <Application>Microsoft Office PowerPoint</Application>
  <PresentationFormat>Bredbild</PresentationFormat>
  <Paragraphs>838</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123</vt:i4>
      </vt:variant>
    </vt:vector>
  </HeadingPairs>
  <TitlesOfParts>
    <vt:vector size="127" baseType="lpstr">
      <vt:lpstr>Arial</vt:lpstr>
      <vt:lpstr>Calibri</vt:lpstr>
      <vt:lpstr>ADP Theme</vt:lpstr>
      <vt:lpstr>Office-tema</vt:lpstr>
      <vt:lpstr>Folkhälsoenkät Ung 2023</vt:lpstr>
      <vt:lpstr>Information</vt:lpstr>
      <vt:lpstr>Om undersökningen</vt:lpstr>
      <vt:lpstr>Rättelse</vt:lpstr>
      <vt:lpstr>Svarsfrekvenser</vt:lpstr>
      <vt:lpstr>Sammanfattning – Habo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24</cp:revision>
  <dcterms:created xsi:type="dcterms:W3CDTF">2024-01-22T09:41:56Z</dcterms:created>
  <dcterms:modified xsi:type="dcterms:W3CDTF">2024-02-28T13:36:52Z</dcterms:modified>
</cp:coreProperties>
</file>