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4"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56.836500000000001</c:v>
                </c:pt>
                <c:pt idx="1">
                  <c:v>42.895400000000002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c:v>
                </c:pt>
                <c:pt idx="1">
                  <c:v>92</c:v>
                </c:pt>
                <c:pt idx="2">
                  <c:v>73</c:v>
                </c:pt>
                <c:pt idx="3">
                  <c:v>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52.173900000000003</c:v>
                </c:pt>
                <c:pt idx="1">
                  <c:v>64.179100000000005</c:v>
                </c:pt>
                <c:pt idx="2">
                  <c:v>30</c:v>
                </c:pt>
                <c:pt idx="3">
                  <c:v>74.444400000000002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38.356200000000001</c:v>
                </c:pt>
                <c:pt idx="1">
                  <c:v>66.972499999999997</c:v>
                </c:pt>
                <c:pt idx="2">
                  <c:v>30.588200000000001</c:v>
                </c:pt>
                <c:pt idx="3">
                  <c:v>64.814800000000005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c:v>
                </c:pt>
                <c:pt idx="1">
                  <c:v>73.626400000000004</c:v>
                </c:pt>
                <c:pt idx="2">
                  <c:v>35.802500000000002</c:v>
                </c:pt>
                <c:pt idx="3">
                  <c:v>71.304299999999998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55.263199999999998</c:v>
                </c:pt>
                <c:pt idx="1">
                  <c:v>72.527500000000003</c:v>
                </c:pt>
                <c:pt idx="2">
                  <c:v>77.777799999999999</c:v>
                </c:pt>
                <c:pt idx="3">
                  <c:v>74.561400000000006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60.2151</c:v>
                </c:pt>
                <c:pt idx="1">
                  <c:v>66.176500000000004</c:v>
                </c:pt>
                <c:pt idx="2">
                  <c:v>59.493699999999997</c:v>
                </c:pt>
                <c:pt idx="3">
                  <c:v>65.555599999999998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34.722200000000001</c:v>
                </c:pt>
                <c:pt idx="1">
                  <c:v>48.148099999999999</c:v>
                </c:pt>
                <c:pt idx="2">
                  <c:v>55.2941</c:v>
                </c:pt>
                <c:pt idx="3">
                  <c:v>72.222200000000001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55.263199999999998</c:v>
                </c:pt>
                <c:pt idx="1">
                  <c:v>72.527500000000003</c:v>
                </c:pt>
                <c:pt idx="2">
                  <c:v>77.777799999999999</c:v>
                </c:pt>
                <c:pt idx="3">
                  <c:v>74.561400000000006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17.1053</c:v>
                </c:pt>
                <c:pt idx="1">
                  <c:v>20.879100000000001</c:v>
                </c:pt>
                <c:pt idx="2">
                  <c:v>28.395099999999999</c:v>
                </c:pt>
                <c:pt idx="3">
                  <c:v>40.869599999999998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33.962299999999999</c:v>
                </c:pt>
                <c:pt idx="1">
                  <c:v>11.3924</c:v>
                </c:pt>
                <c:pt idx="2">
                  <c:v>36.764699999999998</c:v>
                </c:pt>
                <c:pt idx="3">
                  <c:v>39.5349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20.224699999999999</c:v>
                </c:pt>
                <c:pt idx="1">
                  <c:v>16</c:v>
                </c:pt>
                <c:pt idx="2">
                  <c:v>27.5</c:v>
                </c:pt>
                <c:pt idx="3">
                  <c:v>12.1212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19.565200000000001</c:v>
                </c:pt>
                <c:pt idx="1">
                  <c:v>20.588200000000001</c:v>
                </c:pt>
                <c:pt idx="2">
                  <c:v>26.25</c:v>
                </c:pt>
                <c:pt idx="3">
                  <c:v>32.222200000000001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15.493</c:v>
                </c:pt>
                <c:pt idx="1">
                  <c:v>21.100899999999999</c:v>
                </c:pt>
                <c:pt idx="2">
                  <c:v>28.235299999999999</c:v>
                </c:pt>
                <c:pt idx="3">
                  <c:v>29.2453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17.1053</c:v>
                </c:pt>
                <c:pt idx="1">
                  <c:v>20.879100000000001</c:v>
                </c:pt>
                <c:pt idx="2">
                  <c:v>28.395099999999999</c:v>
                </c:pt>
                <c:pt idx="3">
                  <c:v>40.869599999999998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51.315800000000003</c:v>
                </c:pt>
                <c:pt idx="1">
                  <c:v>34.065899999999999</c:v>
                </c:pt>
                <c:pt idx="2">
                  <c:v>46.913600000000002</c:v>
                </c:pt>
                <c:pt idx="3">
                  <c:v>39.823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48.6111</c:v>
                </c:pt>
                <c:pt idx="1">
                  <c:v>42.201799999999999</c:v>
                </c:pt>
                <c:pt idx="2">
                  <c:v>53.571399999999997</c:v>
                </c:pt>
                <c:pt idx="3">
                  <c:v>45.544600000000003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51.315800000000003</c:v>
                </c:pt>
                <c:pt idx="1">
                  <c:v>34.065899999999999</c:v>
                </c:pt>
                <c:pt idx="2">
                  <c:v>46.913600000000002</c:v>
                </c:pt>
                <c:pt idx="3">
                  <c:v>39.823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15.7895</c:v>
                </c:pt>
                <c:pt idx="1">
                  <c:v>17.777799999999999</c:v>
                </c:pt>
                <c:pt idx="2">
                  <c:v>9.8765000000000001</c:v>
                </c:pt>
                <c:pt idx="3">
                  <c:v>17.699100000000001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20.833300000000001</c:v>
                </c:pt>
                <c:pt idx="1">
                  <c:v>16.5138</c:v>
                </c:pt>
                <c:pt idx="2">
                  <c:v>11.9048</c:v>
                </c:pt>
                <c:pt idx="3">
                  <c:v>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15.7895</c:v>
                </c:pt>
                <c:pt idx="1">
                  <c:v>17.777799999999999</c:v>
                </c:pt>
                <c:pt idx="2">
                  <c:v>9.8765000000000001</c:v>
                </c:pt>
                <c:pt idx="3">
                  <c:v>17.699100000000001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32.8947</c:v>
                </c:pt>
                <c:pt idx="1">
                  <c:v>30.769200000000001</c:v>
                </c:pt>
                <c:pt idx="2">
                  <c:v>27.160499999999999</c:v>
                </c:pt>
                <c:pt idx="3">
                  <c:v>32.743400000000001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c:v>
                </c:pt>
                <c:pt idx="1">
                  <c:v>84</c:v>
                </c:pt>
                <c:pt idx="2">
                  <c:v>57</c:v>
                </c:pt>
                <c:pt idx="3">
                  <c:v>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c:v>
                </c:pt>
                <c:pt idx="1">
                  <c:v>92</c:v>
                </c:pt>
                <c:pt idx="2">
                  <c:v>73</c:v>
                </c:pt>
                <c:pt idx="3">
                  <c:v>86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23.6111</c:v>
                </c:pt>
                <c:pt idx="1">
                  <c:v>29.906500000000001</c:v>
                </c:pt>
                <c:pt idx="2">
                  <c:v>24.3902</c:v>
                </c:pt>
                <c:pt idx="3">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32.8947</c:v>
                </c:pt>
                <c:pt idx="1">
                  <c:v>30.769200000000001</c:v>
                </c:pt>
                <c:pt idx="2">
                  <c:v>27.160499999999999</c:v>
                </c:pt>
                <c:pt idx="3">
                  <c:v>32.743400000000001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30.263200000000001</c:v>
                </c:pt>
                <c:pt idx="1">
                  <c:v>28.8889</c:v>
                </c:pt>
                <c:pt idx="2">
                  <c:v>24.691400000000002</c:v>
                </c:pt>
                <c:pt idx="3">
                  <c:v>44.247799999999998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23.9437</c:v>
                </c:pt>
                <c:pt idx="1">
                  <c:v>27.777799999999999</c:v>
                </c:pt>
                <c:pt idx="2">
                  <c:v>36.904800000000002</c:v>
                </c:pt>
                <c:pt idx="3">
                  <c:v>37.623800000000003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30.263200000000001</c:v>
                </c:pt>
                <c:pt idx="1">
                  <c:v>28.8889</c:v>
                </c:pt>
                <c:pt idx="2">
                  <c:v>24.691400000000002</c:v>
                </c:pt>
                <c:pt idx="3">
                  <c:v>44.247799999999998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8.0779999999999994</c:v>
                </c:pt>
                <c:pt idx="1">
                  <c:v>83.008399999999995</c:v>
                </c:pt>
                <c:pt idx="2">
                  <c:v>29.888300000000001</c:v>
                </c:pt>
                <c:pt idx="3">
                  <c:v>17.451499999999999</c:v>
                </c:pt>
                <c:pt idx="4">
                  <c:v>2.8010999999999999</c:v>
                </c:pt>
                <c:pt idx="5">
                  <c:v>21.666699999999999</c:v>
                </c:pt>
                <c:pt idx="6">
                  <c:v>36.490299999999998</c:v>
                </c:pt>
                <c:pt idx="7">
                  <c:v>20.281700000000001</c:v>
                </c:pt>
                <c:pt idx="8">
                  <c:v>57.142899999999997</c:v>
                </c:pt>
                <c:pt idx="9">
                  <c:v>7.7994000000000003</c:v>
                </c:pt>
                <c:pt idx="10">
                  <c:v>82.681600000000003</c:v>
                </c:pt>
                <c:pt idx="11">
                  <c:v>69.916399999999996</c:v>
                </c:pt>
                <c:pt idx="12">
                  <c:v>87.709500000000006</c:v>
                </c:pt>
                <c:pt idx="13">
                  <c:v>92.436999999999998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c:v>
                </c:pt>
                <c:pt idx="1">
                  <c:v>15.7303</c:v>
                </c:pt>
                <c:pt idx="3">
                  <c:v>6.1947000000000001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13.2075</c:v>
                </c:pt>
                <c:pt idx="1">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7.7778</c:v>
                </c:pt>
                <c:pt idx="1">
                  <c:v>6.9443999999999999</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7.6086999999999998</c:v>
                </c:pt>
                <c:pt idx="1">
                  <c:v>9.0908999999999995</c:v>
                </c:pt>
                <c:pt idx="3">
                  <c:v>6.5933999999999999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8.5714000000000006</c:v>
                </c:pt>
                <c:pt idx="1">
                  <c:v>14.018700000000001</c:v>
                </c:pt>
                <c:pt idx="3">
                  <c:v>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c:v>
                </c:pt>
                <c:pt idx="1">
                  <c:v>15.7303</c:v>
                </c:pt>
                <c:pt idx="3">
                  <c:v>6.1947000000000001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85.333299999999994</c:v>
                </c:pt>
                <c:pt idx="1">
                  <c:v>83.516499999999994</c:v>
                </c:pt>
                <c:pt idx="2">
                  <c:v>77.777799999999999</c:v>
                </c:pt>
                <c:pt idx="3">
                  <c:v>85.585599999999999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73.076899999999995</c:v>
                </c:pt>
                <c:pt idx="1">
                  <c:v>64.473699999999994</c:v>
                </c:pt>
                <c:pt idx="2">
                  <c:v>65.151499999999999</c:v>
                </c:pt>
                <c:pt idx="3">
                  <c:v>73.170699999999997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83.333299999999994</c:v>
                </c:pt>
                <c:pt idx="1">
                  <c:v>78.666700000000006</c:v>
                </c:pt>
                <c:pt idx="2">
                  <c:v>70</c:v>
                </c:pt>
                <c:pt idx="3">
                  <c:v>67.692300000000003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78.260900000000007</c:v>
                </c:pt>
                <c:pt idx="1">
                  <c:v>81.538499999999999</c:v>
                </c:pt>
                <c:pt idx="2">
                  <c:v>82.051299999999998</c:v>
                </c:pt>
                <c:pt idx="3">
                  <c:v>72.527500000000003</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80</c:v>
                </c:pt>
                <c:pt idx="1">
                  <c:v>76.923100000000005</c:v>
                </c:pt>
                <c:pt idx="2">
                  <c:v>87.654300000000006</c:v>
                </c:pt>
                <c:pt idx="3">
                  <c:v>74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85.333299999999994</c:v>
                </c:pt>
                <c:pt idx="1">
                  <c:v>83.516499999999994</c:v>
                </c:pt>
                <c:pt idx="2">
                  <c:v>77.777799999999999</c:v>
                </c:pt>
                <c:pt idx="3">
                  <c:v>85.585599999999999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47.9452</c:v>
                </c:pt>
                <c:pt idx="1">
                  <c:v>23.333300000000001</c:v>
                </c:pt>
                <c:pt idx="2">
                  <c:v>25.925899999999999</c:v>
                </c:pt>
                <c:pt idx="3">
                  <c:v>26.5487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41.428600000000003</c:v>
                </c:pt>
                <c:pt idx="1">
                  <c:v>27.1845</c:v>
                </c:pt>
                <c:pt idx="2">
                  <c:v>43.3735</c:v>
                </c:pt>
                <c:pt idx="3">
                  <c:v>28.712900000000001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47.9452</c:v>
                </c:pt>
                <c:pt idx="1">
                  <c:v>23.333300000000001</c:v>
                </c:pt>
                <c:pt idx="2">
                  <c:v>25.925899999999999</c:v>
                </c:pt>
                <c:pt idx="3">
                  <c:v>26.5487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Tranås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25.786200000000001</c:v>
                </c:pt>
                <c:pt idx="1">
                  <c:v>20.886099999999999</c:v>
                </c:pt>
                <c:pt idx="2">
                  <c:v>20.2532</c:v>
                </c:pt>
                <c:pt idx="3">
                  <c:v>44.303800000000003</c:v>
                </c:pt>
                <c:pt idx="4">
                  <c:v>44.025199999999998</c:v>
                </c:pt>
                <c:pt idx="5">
                  <c:v>40.880499999999998</c:v>
                </c:pt>
                <c:pt idx="6">
                  <c:v>55.696199999999997</c:v>
                </c:pt>
                <c:pt idx="7">
                  <c:v>27.044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Tranås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10.3774</c:v>
                </c:pt>
                <c:pt idx="1">
                  <c:v>7.1429</c:v>
                </c:pt>
                <c:pt idx="2">
                  <c:v>12.264200000000001</c:v>
                </c:pt>
                <c:pt idx="3">
                  <c:v>9.4786999999999999</c:v>
                </c:pt>
                <c:pt idx="4">
                  <c:v>20.7547</c:v>
                </c:pt>
                <c:pt idx="5">
                  <c:v>11.7925</c:v>
                </c:pt>
                <c:pt idx="6">
                  <c:v>17.924499999999998</c:v>
                </c:pt>
                <c:pt idx="7">
                  <c:v>22.169799999999999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c:v>
                </c:pt>
                <c:pt idx="2">
                  <c:v>25.925899999999999</c:v>
                </c:pt>
                <c:pt idx="3">
                  <c:v>10.6195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31.8841</c:v>
                </c:pt>
                <c:pt idx="1">
                  <c:v>7.4766000000000004</c:v>
                </c:pt>
                <c:pt idx="2">
                  <c:v>33.333300000000001</c:v>
                </c:pt>
                <c:pt idx="3">
                  <c:v>9.9009999999999998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c:v>
                </c:pt>
                <c:pt idx="2">
                  <c:v>25.925899999999999</c:v>
                </c:pt>
                <c:pt idx="3">
                  <c:v>10.6195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42.666699999999999</c:v>
                </c:pt>
                <c:pt idx="1">
                  <c:v>11.1111</c:v>
                </c:pt>
                <c:pt idx="2">
                  <c:v>30.8642</c:v>
                </c:pt>
                <c:pt idx="3">
                  <c:v>8.8496000000000006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35.714300000000001</c:v>
                </c:pt>
                <c:pt idx="1">
                  <c:v>17.757000000000001</c:v>
                </c:pt>
                <c:pt idx="2">
                  <c:v>38.095199999999998</c:v>
                </c:pt>
                <c:pt idx="3">
                  <c:v>22.772300000000001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42.666699999999999</c:v>
                </c:pt>
                <c:pt idx="1">
                  <c:v>11.1111</c:v>
                </c:pt>
                <c:pt idx="2">
                  <c:v>30.8642</c:v>
                </c:pt>
                <c:pt idx="3">
                  <c:v>8.8496000000000006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c:v>
                </c:pt>
                <c:pt idx="1">
                  <c:v>29.2135</c:v>
                </c:pt>
                <c:pt idx="2">
                  <c:v>43.209899999999998</c:v>
                </c:pt>
                <c:pt idx="3">
                  <c:v>27.433599999999998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38.571399999999997</c:v>
                </c:pt>
                <c:pt idx="1">
                  <c:v>28.3019</c:v>
                </c:pt>
                <c:pt idx="2">
                  <c:v>40.243899999999996</c:v>
                </c:pt>
                <c:pt idx="3">
                  <c:v>33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c:v>
                </c:pt>
                <c:pt idx="1">
                  <c:v>29.2135</c:v>
                </c:pt>
                <c:pt idx="2">
                  <c:v>43.209899999999998</c:v>
                </c:pt>
                <c:pt idx="3">
                  <c:v>27.433599999999998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26.7606</c:v>
                </c:pt>
                <c:pt idx="1">
                  <c:v>27.777799999999999</c:v>
                </c:pt>
                <c:pt idx="2">
                  <c:v>15</c:v>
                </c:pt>
                <c:pt idx="3">
                  <c:v>13.392899999999999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c:v>
                </c:pt>
                <c:pt idx="1">
                  <c:v>21.4953</c:v>
                </c:pt>
                <c:pt idx="2">
                  <c:v>8.4337</c:v>
                </c:pt>
                <c:pt idx="3">
                  <c:v>9.9009999999999998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26.7606</c:v>
                </c:pt>
                <c:pt idx="1">
                  <c:v>27.777799999999999</c:v>
                </c:pt>
                <c:pt idx="2">
                  <c:v>15</c:v>
                </c:pt>
                <c:pt idx="3">
                  <c:v>13.392899999999999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39.473700000000001</c:v>
                </c:pt>
                <c:pt idx="1">
                  <c:v>19.148900000000001</c:v>
                </c:pt>
                <c:pt idx="2">
                  <c:v>48.192799999999998</c:v>
                </c:pt>
                <c:pt idx="3">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69.333299999999994</c:v>
                </c:pt>
                <c:pt idx="1">
                  <c:v>52.2727</c:v>
                </c:pt>
                <c:pt idx="2">
                  <c:v>58.024700000000003</c:v>
                </c:pt>
                <c:pt idx="3">
                  <c:v>51.785699999999999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67.142899999999997</c:v>
                </c:pt>
                <c:pt idx="1">
                  <c:v>52.381</c:v>
                </c:pt>
                <c:pt idx="2">
                  <c:v>63.095199999999998</c:v>
                </c:pt>
                <c:pt idx="3">
                  <c:v>47.524799999999999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69.333299999999994</c:v>
                </c:pt>
                <c:pt idx="1">
                  <c:v>52.2727</c:v>
                </c:pt>
                <c:pt idx="2">
                  <c:v>58.024700000000003</c:v>
                </c:pt>
                <c:pt idx="3">
                  <c:v>51.785699999999999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6.6666999999999996</c:v>
                </c:pt>
                <c:pt idx="1">
                  <c:v>12.222200000000001</c:v>
                </c:pt>
                <c:pt idx="3">
                  <c:v>7.1429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21.6981</c:v>
                </c:pt>
                <c:pt idx="2">
                  <c:v>9.6386000000000003</c:v>
                </c:pt>
                <c:pt idx="3">
                  <c:v>14.141400000000001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6.6666999999999996</c:v>
                </c:pt>
                <c:pt idx="1">
                  <c:v>12.222200000000001</c:v>
                </c:pt>
                <c:pt idx="3">
                  <c:v>7.1429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c:v>
                </c:pt>
                <c:pt idx="1">
                  <c:v>79.775300000000001</c:v>
                </c:pt>
                <c:pt idx="2">
                  <c:v>91.358000000000004</c:v>
                </c:pt>
                <c:pt idx="3">
                  <c:v>70.535700000000006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88.405799999999999</c:v>
                </c:pt>
                <c:pt idx="1">
                  <c:v>78.301900000000003</c:v>
                </c:pt>
                <c:pt idx="2">
                  <c:v>90.476200000000006</c:v>
                </c:pt>
                <c:pt idx="3">
                  <c:v>71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96</c:v>
                </c:pt>
                <c:pt idx="1">
                  <c:v>79.775300000000001</c:v>
                </c:pt>
                <c:pt idx="2">
                  <c:v>91.358000000000004</c:v>
                </c:pt>
                <c:pt idx="3">
                  <c:v>70.535700000000006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69.333299999999994</c:v>
                </c:pt>
                <c:pt idx="1">
                  <c:v>77.777799999999999</c:v>
                </c:pt>
                <c:pt idx="2">
                  <c:v>69.135800000000003</c:v>
                </c:pt>
                <c:pt idx="3">
                  <c:v>64.285700000000006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62.264200000000002</c:v>
                </c:pt>
                <c:pt idx="1">
                  <c:v>39.725999999999999</c:v>
                </c:pt>
                <c:pt idx="2">
                  <c:v>47.058799999999998</c:v>
                </c:pt>
                <c:pt idx="3">
                  <c:v>60.241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62.222200000000001</c:v>
                </c:pt>
                <c:pt idx="1">
                  <c:v>62.337699999999998</c:v>
                </c:pt>
                <c:pt idx="2">
                  <c:v>46.153799999999997</c:v>
                </c:pt>
                <c:pt idx="3">
                  <c:v>54.6875</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76.344099999999997</c:v>
                </c:pt>
                <c:pt idx="1">
                  <c:v>67.164199999999994</c:v>
                </c:pt>
                <c:pt idx="2">
                  <c:v>52.564100000000003</c:v>
                </c:pt>
                <c:pt idx="3">
                  <c:v>71.428600000000003</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74.285700000000006</c:v>
                </c:pt>
                <c:pt idx="1">
                  <c:v>71.962599999999995</c:v>
                </c:pt>
                <c:pt idx="2">
                  <c:v>73.494</c:v>
                </c:pt>
                <c:pt idx="3">
                  <c:v>60.606099999999998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69.333299999999994</c:v>
                </c:pt>
                <c:pt idx="1">
                  <c:v>77.777799999999999</c:v>
                </c:pt>
                <c:pt idx="2">
                  <c:v>69.135800000000003</c:v>
                </c:pt>
                <c:pt idx="3">
                  <c:v>64.285700000000006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82.432400000000001</c:v>
                </c:pt>
                <c:pt idx="1">
                  <c:v>86.516900000000007</c:v>
                </c:pt>
                <c:pt idx="2">
                  <c:v>91.358000000000004</c:v>
                </c:pt>
                <c:pt idx="3">
                  <c:v>89.380499999999998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91.304299999999998</c:v>
                </c:pt>
                <c:pt idx="1">
                  <c:v>83.333299999999994</c:v>
                </c:pt>
                <c:pt idx="2">
                  <c:v>90.243899999999996</c:v>
                </c:pt>
                <c:pt idx="3">
                  <c:v>79.207899999999995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82.432400000000001</c:v>
                </c:pt>
                <c:pt idx="1">
                  <c:v>86.516900000000007</c:v>
                </c:pt>
                <c:pt idx="2">
                  <c:v>91.358000000000004</c:v>
                </c:pt>
                <c:pt idx="3">
                  <c:v>89.380499999999998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42.592599999999997</c:v>
                </c:pt>
                <c:pt idx="1">
                  <c:v>21.794899999999998</c:v>
                </c:pt>
                <c:pt idx="2">
                  <c:v>34.848500000000001</c:v>
                </c:pt>
                <c:pt idx="3">
                  <c:v>15.4762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43.678199999999997</c:v>
                </c:pt>
                <c:pt idx="1">
                  <c:v>20.512799999999999</c:v>
                </c:pt>
                <c:pt idx="2">
                  <c:v>34.146299999999997</c:v>
                </c:pt>
                <c:pt idx="3">
                  <c:v>10.6061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46.739100000000001</c:v>
                </c:pt>
                <c:pt idx="1">
                  <c:v>26.8657</c:v>
                </c:pt>
                <c:pt idx="2">
                  <c:v>40</c:v>
                </c:pt>
                <c:pt idx="3">
                  <c:v>17.977499999999999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46.666699999999999</c:v>
                </c:pt>
                <c:pt idx="1">
                  <c:v>25.225200000000001</c:v>
                </c:pt>
                <c:pt idx="2">
                  <c:v>48.837200000000003</c:v>
                </c:pt>
                <c:pt idx="3">
                  <c:v>20.183499999999999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39.473700000000001</c:v>
                </c:pt>
                <c:pt idx="1">
                  <c:v>19.148900000000001</c:v>
                </c:pt>
                <c:pt idx="2">
                  <c:v>48.192799999999998</c:v>
                </c:pt>
                <c:pt idx="3">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93.333299999999994</c:v>
                </c:pt>
                <c:pt idx="1">
                  <c:v>92.045500000000004</c:v>
                </c:pt>
                <c:pt idx="2">
                  <c:v>93.827200000000005</c:v>
                </c:pt>
                <c:pt idx="3">
                  <c:v>91.071399999999997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96.296300000000002</c:v>
                </c:pt>
                <c:pt idx="1">
                  <c:v>90.540499999999994</c:v>
                </c:pt>
                <c:pt idx="2">
                  <c:v>98.529399999999995</c:v>
                </c:pt>
                <c:pt idx="3">
                  <c:v>94.047600000000003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94.505499999999998</c:v>
                </c:pt>
                <c:pt idx="1">
                  <c:v>94.666700000000006</c:v>
                </c:pt>
                <c:pt idx="2">
                  <c:v>97.5</c:v>
                </c:pt>
                <c:pt idx="3">
                  <c:v>96.969700000000003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95.652199999999993</c:v>
                </c:pt>
                <c:pt idx="1">
                  <c:v>98.484800000000007</c:v>
                </c:pt>
                <c:pt idx="2">
                  <c:v>96.202500000000001</c:v>
                </c:pt>
                <c:pt idx="3">
                  <c:v>96.703299999999999</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97.142899999999997</c:v>
                </c:pt>
                <c:pt idx="1">
                  <c:v>90.654200000000003</c:v>
                </c:pt>
                <c:pt idx="2">
                  <c:v>95.122</c:v>
                </c:pt>
                <c:pt idx="3">
                  <c:v>93.069299999999998</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93.333299999999994</c:v>
                </c:pt>
                <c:pt idx="1">
                  <c:v>92.045500000000004</c:v>
                </c:pt>
                <c:pt idx="2">
                  <c:v>93.827200000000005</c:v>
                </c:pt>
                <c:pt idx="3">
                  <c:v>91.071399999999997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55.263199999999998</c:v>
                </c:pt>
                <c:pt idx="1">
                  <c:v>48.314599999999999</c:v>
                </c:pt>
                <c:pt idx="2">
                  <c:v>39.5062</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54.285699999999999</c:v>
                </c:pt>
                <c:pt idx="2">
                  <c:v>39.759</c:v>
                </c:pt>
                <c:pt idx="3">
                  <c:v>34.653500000000001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55.263199999999998</c:v>
                </c:pt>
                <c:pt idx="1">
                  <c:v>48.314599999999999</c:v>
                </c:pt>
                <c:pt idx="2">
                  <c:v>39.5062</c:v>
                </c:pt>
                <c:pt idx="3">
                  <c:v>33.333300000000001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12.3596</c:v>
                </c:pt>
                <c:pt idx="3">
                  <c:v>10.6195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6.5933999999999999</c:v>
                </c:pt>
                <c:pt idx="1">
                  <c:v>10.6061</c:v>
                </c:pt>
                <c:pt idx="3">
                  <c:v>13.793100000000001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23.148099999999999</c:v>
                </c:pt>
                <c:pt idx="3">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12.3596</c:v>
                </c:pt>
                <c:pt idx="3">
                  <c:v>10.6195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c:v>
                </c:pt>
                <c:pt idx="1">
                  <c:v>6.8182</c:v>
                </c:pt>
                <c:pt idx="2">
                  <c:v>12.5</c:v>
                </c:pt>
                <c:pt idx="3">
                  <c:v>7.1429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15.053800000000001</c:v>
                </c:pt>
                <c:pt idx="1">
                  <c:v>10.7692</c:v>
                </c:pt>
                <c:pt idx="2">
                  <c:v>8.9743999999999993</c:v>
                </c:pt>
                <c:pt idx="3">
                  <c:v>12.087899999999999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c:v>
                </c:pt>
                <c:pt idx="1">
                  <c:v>12.264200000000001</c:v>
                </c:pt>
                <c:pt idx="2">
                  <c:v>14.6341</c:v>
                </c:pt>
                <c:pt idx="3">
                  <c:v>12.745100000000001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6.5789</c:v>
                </c:pt>
                <c:pt idx="1">
                  <c:v>6.8182</c:v>
                </c:pt>
                <c:pt idx="2">
                  <c:v>12.5</c:v>
                </c:pt>
                <c:pt idx="3">
                  <c:v>7.1429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14.666700000000001</c:v>
                </c:pt>
                <c:pt idx="1">
                  <c:v>10.112399999999999</c:v>
                </c:pt>
                <c:pt idx="2">
                  <c:v>21.25</c:v>
                </c:pt>
                <c:pt idx="3">
                  <c:v>8.8496000000000006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40.217399999999998</c:v>
                </c:pt>
                <c:pt idx="1">
                  <c:v>20</c:v>
                </c:pt>
                <c:pt idx="2">
                  <c:v>34.615400000000001</c:v>
                </c:pt>
                <c:pt idx="3">
                  <c:v>27.4725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32.394399999999997</c:v>
                </c:pt>
                <c:pt idx="1">
                  <c:v>22.4299</c:v>
                </c:pt>
                <c:pt idx="2">
                  <c:v>28.0488</c:v>
                </c:pt>
                <c:pt idx="3">
                  <c:v>14.8515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14.666700000000001</c:v>
                </c:pt>
                <c:pt idx="1">
                  <c:v>10.112399999999999</c:v>
                </c:pt>
                <c:pt idx="2">
                  <c:v>21.25</c:v>
                </c:pt>
                <c:pt idx="3">
                  <c:v>8.8496000000000006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c:v>
                </c:pt>
                <c:pt idx="1">
                  <c:v>14.893599999999999</c:v>
                </c:pt>
                <c:pt idx="2">
                  <c:v>59.036099999999998</c:v>
                </c:pt>
                <c:pt idx="3">
                  <c:v>20.512799999999999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c:v>
                </c:pt>
                <c:pt idx="1">
                  <c:v>91.111099999999993</c:v>
                </c:pt>
                <c:pt idx="2">
                  <c:v>62.963000000000001</c:v>
                </c:pt>
                <c:pt idx="3">
                  <c:v>86.363600000000005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75.268799999999999</c:v>
                </c:pt>
                <c:pt idx="1">
                  <c:v>91.176500000000004</c:v>
                </c:pt>
                <c:pt idx="2">
                  <c:v>66.25</c:v>
                </c:pt>
                <c:pt idx="3">
                  <c:v>87.6404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59.154899999999998</c:v>
                </c:pt>
                <c:pt idx="1">
                  <c:v>79.2453</c:v>
                </c:pt>
                <c:pt idx="2">
                  <c:v>51.1905</c:v>
                </c:pt>
                <c:pt idx="3">
                  <c:v>82.857100000000003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48</c:v>
                </c:pt>
                <c:pt idx="1">
                  <c:v>91.111099999999993</c:v>
                </c:pt>
                <c:pt idx="2">
                  <c:v>62.963000000000001</c:v>
                </c:pt>
                <c:pt idx="3">
                  <c:v>86.363600000000005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60.274000000000001</c:v>
                </c:pt>
                <c:pt idx="1">
                  <c:v>86.666700000000006</c:v>
                </c:pt>
                <c:pt idx="2">
                  <c:v>70</c:v>
                </c:pt>
                <c:pt idx="3">
                  <c:v>81.481499999999997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67.741900000000001</c:v>
                </c:pt>
                <c:pt idx="1">
                  <c:v>80.882400000000004</c:v>
                </c:pt>
                <c:pt idx="2">
                  <c:v>68.75</c:v>
                </c:pt>
                <c:pt idx="3">
                  <c:v>86.666700000000006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73.584900000000005</c:v>
                </c:pt>
                <c:pt idx="2">
                  <c:v>65.476200000000006</c:v>
                </c:pt>
                <c:pt idx="3">
                  <c:v>80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60.274000000000001</c:v>
                </c:pt>
                <c:pt idx="1">
                  <c:v>86.666700000000006</c:v>
                </c:pt>
                <c:pt idx="2">
                  <c:v>70</c:v>
                </c:pt>
                <c:pt idx="3">
                  <c:v>81.481499999999997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58.9041</c:v>
                </c:pt>
                <c:pt idx="1">
                  <c:v>85.393299999999996</c:v>
                </c:pt>
                <c:pt idx="2">
                  <c:v>57.5</c:v>
                </c:pt>
                <c:pt idx="3">
                  <c:v>72.7273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70.329700000000003</c:v>
                </c:pt>
                <c:pt idx="1">
                  <c:v>81.818200000000004</c:v>
                </c:pt>
                <c:pt idx="2">
                  <c:v>60.256399999999999</c:v>
                </c:pt>
                <c:pt idx="3">
                  <c:v>81.111099999999993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49.275399999999998</c:v>
                </c:pt>
                <c:pt idx="1">
                  <c:v>72.549000000000007</c:v>
                </c:pt>
                <c:pt idx="2">
                  <c:v>51.807200000000002</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58.9041</c:v>
                </c:pt>
                <c:pt idx="1">
                  <c:v>85.393299999999996</c:v>
                </c:pt>
                <c:pt idx="2">
                  <c:v>57.5</c:v>
                </c:pt>
                <c:pt idx="3">
                  <c:v>72.7273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58.974400000000003</c:v>
                </c:pt>
                <c:pt idx="1">
                  <c:v>82</c:v>
                </c:pt>
                <c:pt idx="2">
                  <c:v>65</c:v>
                </c:pt>
                <c:pt idx="3">
                  <c:v>76.470600000000005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68.75</c:v>
                </c:pt>
                <c:pt idx="1">
                  <c:v>80</c:v>
                </c:pt>
                <c:pt idx="2">
                  <c:v>65.625</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c:v>
                </c:pt>
                <c:pt idx="1">
                  <c:v>75.8065</c:v>
                </c:pt>
                <c:pt idx="2">
                  <c:v>51.851900000000001</c:v>
                </c:pt>
                <c:pt idx="3">
                  <c:v>68.75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58.974400000000003</c:v>
                </c:pt>
                <c:pt idx="1">
                  <c:v>82</c:v>
                </c:pt>
                <c:pt idx="2">
                  <c:v>65</c:v>
                </c:pt>
                <c:pt idx="3">
                  <c:v>76.470600000000005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57.970999999999997</c:v>
                </c:pt>
                <c:pt idx="1">
                  <c:v>87.179500000000004</c:v>
                </c:pt>
                <c:pt idx="2">
                  <c:v>69.491500000000002</c:v>
                </c:pt>
                <c:pt idx="3">
                  <c:v>79.569900000000004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64.912300000000002</c:v>
                </c:pt>
                <c:pt idx="1">
                  <c:v>79.787199999999999</c:v>
                </c:pt>
                <c:pt idx="2">
                  <c:v>68.518500000000003</c:v>
                </c:pt>
                <c:pt idx="3">
                  <c:v>76.829300000000003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57.970999999999997</c:v>
                </c:pt>
                <c:pt idx="1">
                  <c:v>87.179500000000004</c:v>
                </c:pt>
                <c:pt idx="2">
                  <c:v>69.491500000000002</c:v>
                </c:pt>
                <c:pt idx="3">
                  <c:v>79.569900000000004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21.794899999999998</c:v>
                </c:pt>
                <c:pt idx="2">
                  <c:v>50.769199999999998</c:v>
                </c:pt>
                <c:pt idx="3">
                  <c:v>26.1905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60.919499999999999</c:v>
                </c:pt>
                <c:pt idx="1">
                  <c:v>21.794899999999998</c:v>
                </c:pt>
                <c:pt idx="2">
                  <c:v>39.0244</c:v>
                </c:pt>
                <c:pt idx="3">
                  <c:v>18.181799999999999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51.136400000000002</c:v>
                </c:pt>
                <c:pt idx="1">
                  <c:v>22.058800000000002</c:v>
                </c:pt>
                <c:pt idx="2">
                  <c:v>51.948099999999997</c:v>
                </c:pt>
                <c:pt idx="3">
                  <c:v>21.1111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52.7027</c:v>
                </c:pt>
                <c:pt idx="1">
                  <c:v>25.471699999999998</c:v>
                </c:pt>
                <c:pt idx="2">
                  <c:v>53.409100000000002</c:v>
                </c:pt>
                <c:pt idx="3">
                  <c:v>32.110100000000003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52</c:v>
                </c:pt>
                <c:pt idx="1">
                  <c:v>14.893599999999999</c:v>
                </c:pt>
                <c:pt idx="2">
                  <c:v>59.036099999999998</c:v>
                </c:pt>
                <c:pt idx="3">
                  <c:v>20.512799999999999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83.783799999999999</c:v>
                </c:pt>
                <c:pt idx="1">
                  <c:v>94.444400000000002</c:v>
                </c:pt>
                <c:pt idx="2">
                  <c:v>91.25</c:v>
                </c:pt>
                <c:pt idx="3">
                  <c:v>90.909099999999995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90.217399999999998</c:v>
                </c:pt>
                <c:pt idx="1">
                  <c:v>86.5672</c:v>
                </c:pt>
                <c:pt idx="2">
                  <c:v>95</c:v>
                </c:pt>
                <c:pt idx="3">
                  <c:v>92.134799999999998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85.915499999999994</c:v>
                </c:pt>
                <c:pt idx="1">
                  <c:v>93.269199999999998</c:v>
                </c:pt>
                <c:pt idx="2">
                  <c:v>85.714299999999994</c:v>
                </c:pt>
                <c:pt idx="3">
                  <c:v>90.476200000000006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83.783799999999999</c:v>
                </c:pt>
                <c:pt idx="1">
                  <c:v>94.444400000000002</c:v>
                </c:pt>
                <c:pt idx="2">
                  <c:v>91.25</c:v>
                </c:pt>
                <c:pt idx="3">
                  <c:v>90.909099999999995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68.055599999999998</c:v>
                </c:pt>
                <c:pt idx="1">
                  <c:v>84.2697</c:v>
                </c:pt>
                <c:pt idx="2">
                  <c:v>65</c:v>
                </c:pt>
                <c:pt idx="3">
                  <c:v>79.816500000000005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77.419399999999996</c:v>
                </c:pt>
                <c:pt idx="1">
                  <c:v>92.537300000000002</c:v>
                </c:pt>
                <c:pt idx="2">
                  <c:v>82.5</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65.217399999999998</c:v>
                </c:pt>
                <c:pt idx="1">
                  <c:v>76.923100000000005</c:v>
                </c:pt>
                <c:pt idx="2">
                  <c:v>59.036099999999998</c:v>
                </c:pt>
                <c:pt idx="3">
                  <c:v>82.692300000000003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68.055599999999998</c:v>
                </c:pt>
                <c:pt idx="1">
                  <c:v>84.2697</c:v>
                </c:pt>
                <c:pt idx="2">
                  <c:v>65</c:v>
                </c:pt>
                <c:pt idx="3">
                  <c:v>79.816500000000005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29.729700000000001</c:v>
                </c:pt>
                <c:pt idx="1">
                  <c:v>71.9101</c:v>
                </c:pt>
                <c:pt idx="2">
                  <c:v>36.25</c:v>
                </c:pt>
                <c:pt idx="3">
                  <c:v>65.765799999999999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42.696599999999997</c:v>
                </c:pt>
                <c:pt idx="1">
                  <c:v>71.641800000000003</c:v>
                </c:pt>
                <c:pt idx="2">
                  <c:v>36.25</c:v>
                </c:pt>
                <c:pt idx="3">
                  <c:v>72.7273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22.857099999999999</c:v>
                </c:pt>
                <c:pt idx="1">
                  <c:v>67.924499999999995</c:v>
                </c:pt>
                <c:pt idx="2">
                  <c:v>21.9512</c:v>
                </c:pt>
                <c:pt idx="3">
                  <c:v>70.476200000000006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29.729700000000001</c:v>
                </c:pt>
                <c:pt idx="1">
                  <c:v>71.9101</c:v>
                </c:pt>
                <c:pt idx="2">
                  <c:v>36.25</c:v>
                </c:pt>
                <c:pt idx="3">
                  <c:v>65.765799999999999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c:v>
                </c:pt>
                <c:pt idx="1">
                  <c:v>73.333299999999994</c:v>
                </c:pt>
                <c:pt idx="2">
                  <c:v>87.5</c:v>
                </c:pt>
                <c:pt idx="3">
                  <c:v>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79.545500000000004</c:v>
                </c:pt>
                <c:pt idx="1">
                  <c:v>90.411000000000001</c:v>
                </c:pt>
                <c:pt idx="2">
                  <c:v>77.5</c:v>
                </c:pt>
                <c:pt idx="3">
                  <c:v>87.692300000000003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73.118300000000005</c:v>
                </c:pt>
                <c:pt idx="1">
                  <c:v>80</c:v>
                </c:pt>
                <c:pt idx="2">
                  <c:v>90</c:v>
                </c:pt>
                <c:pt idx="3">
                  <c:v>83.516499999999994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73.239400000000003</c:v>
                </c:pt>
                <c:pt idx="1">
                  <c:v>83.018900000000002</c:v>
                </c:pt>
                <c:pt idx="2">
                  <c:v>79.518100000000004</c:v>
                </c:pt>
                <c:pt idx="3">
                  <c:v>78.846199999999996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c:v>
                </c:pt>
                <c:pt idx="1">
                  <c:v>73.333299999999994</c:v>
                </c:pt>
                <c:pt idx="2">
                  <c:v>87.5</c:v>
                </c:pt>
                <c:pt idx="3">
                  <c:v>81.25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55.263199999999998</c:v>
                </c:pt>
                <c:pt idx="1">
                  <c:v>57.777799999999999</c:v>
                </c:pt>
                <c:pt idx="2">
                  <c:v>71.25</c:v>
                </c:pt>
                <c:pt idx="3">
                  <c:v>63.392899999999997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59.154899999999998</c:v>
                </c:pt>
                <c:pt idx="1">
                  <c:v>57.692300000000003</c:v>
                </c:pt>
                <c:pt idx="2">
                  <c:v>64.634100000000004</c:v>
                </c:pt>
                <c:pt idx="3">
                  <c:v>69.230800000000002</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55.263199999999998</c:v>
                </c:pt>
                <c:pt idx="1">
                  <c:v>57.777799999999999</c:v>
                </c:pt>
                <c:pt idx="2">
                  <c:v>71.25</c:v>
                </c:pt>
                <c:pt idx="3">
                  <c:v>63.392899999999997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31.578900000000001</c:v>
                </c:pt>
                <c:pt idx="1">
                  <c:v>18.085100000000001</c:v>
                </c:pt>
                <c:pt idx="2">
                  <c:v>22.8916</c:v>
                </c:pt>
                <c:pt idx="3">
                  <c:v>25.640999999999998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59.210500000000003</c:v>
                </c:pt>
                <c:pt idx="1">
                  <c:v>52.808999999999997</c:v>
                </c:pt>
                <c:pt idx="2">
                  <c:v>69.6203</c:v>
                </c:pt>
                <c:pt idx="3">
                  <c:v>67.857100000000003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76.923100000000005</c:v>
                </c:pt>
                <c:pt idx="1">
                  <c:v>73.9726</c:v>
                </c:pt>
                <c:pt idx="2">
                  <c:v>70</c:v>
                </c:pt>
                <c:pt idx="3">
                  <c:v>71.212100000000007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76.087000000000003</c:v>
                </c:pt>
                <c:pt idx="1">
                  <c:v>64.788700000000006</c:v>
                </c:pt>
                <c:pt idx="2">
                  <c:v>82.051299999999998</c:v>
                </c:pt>
                <c:pt idx="3">
                  <c:v>62.6374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59.420299999999997</c:v>
                </c:pt>
                <c:pt idx="1">
                  <c:v>60.377400000000002</c:v>
                </c:pt>
                <c:pt idx="2">
                  <c:v>73.494</c:v>
                </c:pt>
                <c:pt idx="3">
                  <c:v>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59.210500000000003</c:v>
                </c:pt>
                <c:pt idx="1">
                  <c:v>52.808999999999997</c:v>
                </c:pt>
                <c:pt idx="2">
                  <c:v>69.6203</c:v>
                </c:pt>
                <c:pt idx="3">
                  <c:v>67.857100000000003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67.1053</c:v>
                </c:pt>
                <c:pt idx="1">
                  <c:v>72.222200000000001</c:v>
                </c:pt>
                <c:pt idx="2">
                  <c:v>71.25</c:v>
                </c:pt>
                <c:pt idx="3">
                  <c:v>71.171199999999999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67.777799999999999</c:v>
                </c:pt>
                <c:pt idx="1">
                  <c:v>85.333299999999994</c:v>
                </c:pt>
                <c:pt idx="2">
                  <c:v>72.5</c:v>
                </c:pt>
                <c:pt idx="3">
                  <c:v>86.363600000000005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74.1935</c:v>
                </c:pt>
                <c:pt idx="1">
                  <c:v>76.056299999999993</c:v>
                </c:pt>
                <c:pt idx="2">
                  <c:v>72.151899999999998</c:v>
                </c:pt>
                <c:pt idx="3">
                  <c:v>73.333299999999994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57.746499999999997</c:v>
                </c:pt>
                <c:pt idx="1">
                  <c:v>72.641499999999994</c:v>
                </c:pt>
                <c:pt idx="2">
                  <c:v>66.666700000000006</c:v>
                </c:pt>
                <c:pt idx="3">
                  <c:v>74.757300000000001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67.1053</c:v>
                </c:pt>
                <c:pt idx="1">
                  <c:v>72.222200000000001</c:v>
                </c:pt>
                <c:pt idx="2">
                  <c:v>71.25</c:v>
                </c:pt>
                <c:pt idx="3">
                  <c:v>71.171199999999999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84.210499999999996</c:v>
                </c:pt>
                <c:pt idx="1">
                  <c:v>91.111099999999993</c:v>
                </c:pt>
                <c:pt idx="2">
                  <c:v>91.25</c:v>
                </c:pt>
                <c:pt idx="3">
                  <c:v>93.636399999999995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c:v>
                </c:pt>
                <c:pt idx="1">
                  <c:v>80</c:v>
                </c:pt>
                <c:pt idx="2">
                  <c:v>91.25</c:v>
                </c:pt>
                <c:pt idx="3">
                  <c:v>90.991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60</c:v>
                </c:pt>
                <c:pt idx="1">
                  <c:v>65.555599999999998</c:v>
                </c:pt>
                <c:pt idx="2">
                  <c:v>76.25</c:v>
                </c:pt>
                <c:pt idx="3">
                  <c:v>67.592600000000004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c:v>
                </c:pt>
                <c:pt idx="1">
                  <c:v>83.146100000000004</c:v>
                </c:pt>
                <c:pt idx="2">
                  <c:v>91.25</c:v>
                </c:pt>
                <c:pt idx="3">
                  <c:v>87.2727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90.666700000000006</c:v>
                </c:pt>
                <c:pt idx="1">
                  <c:v>79.545500000000004</c:v>
                </c:pt>
                <c:pt idx="2">
                  <c:v>95.061700000000002</c:v>
                </c:pt>
                <c:pt idx="3">
                  <c:v>90.991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c:v>
                </c:pt>
                <c:pt idx="1">
                  <c:v>87.6404</c:v>
                </c:pt>
                <c:pt idx="2">
                  <c:v>91.025599999999997</c:v>
                </c:pt>
                <c:pt idx="3">
                  <c:v>86.486500000000007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29.6296</c:v>
                </c:pt>
                <c:pt idx="1">
                  <c:v>20.779199999999999</c:v>
                </c:pt>
                <c:pt idx="2">
                  <c:v>26.8657</c:v>
                </c:pt>
                <c:pt idx="3">
                  <c:v>20.4819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27.586200000000002</c:v>
                </c:pt>
                <c:pt idx="1">
                  <c:v>16.666699999999999</c:v>
                </c:pt>
                <c:pt idx="2">
                  <c:v>34.146299999999997</c:v>
                </c:pt>
                <c:pt idx="3">
                  <c:v>20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28.260899999999999</c:v>
                </c:pt>
                <c:pt idx="1">
                  <c:v>21.739100000000001</c:v>
                </c:pt>
                <c:pt idx="2">
                  <c:v>30</c:v>
                </c:pt>
                <c:pt idx="3">
                  <c:v>21.590900000000001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33.333300000000001</c:v>
                </c:pt>
                <c:pt idx="1">
                  <c:v>23.893799999999999</c:v>
                </c:pt>
                <c:pt idx="2">
                  <c:v>32.954500000000003</c:v>
                </c:pt>
                <c:pt idx="3">
                  <c:v>25.688099999999999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31.578900000000001</c:v>
                </c:pt>
                <c:pt idx="1">
                  <c:v>18.085100000000001</c:v>
                </c:pt>
                <c:pt idx="2">
                  <c:v>22.8916</c:v>
                </c:pt>
                <c:pt idx="3">
                  <c:v>25.640999999999998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89.1892</c:v>
                </c:pt>
                <c:pt idx="1">
                  <c:v>88.763999999999996</c:v>
                </c:pt>
                <c:pt idx="2">
                  <c:v>93.75</c:v>
                </c:pt>
                <c:pt idx="3">
                  <c:v>82.882900000000006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89.473699999999994</c:v>
                </c:pt>
                <c:pt idx="1">
                  <c:v>90.909099999999995</c:v>
                </c:pt>
                <c:pt idx="2">
                  <c:v>97.5</c:v>
                </c:pt>
                <c:pt idx="3">
                  <c:v>88.288300000000007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13.513500000000001</c:v>
                </c:pt>
                <c:pt idx="1">
                  <c:v>10.2273</c:v>
                </c:pt>
                <c:pt idx="2">
                  <c:v>8.8607999999999993</c:v>
                </c:pt>
                <c:pt idx="3">
                  <c:v>7.3394000000000004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29.032299999999999</c:v>
                </c:pt>
                <c:pt idx="1">
                  <c:v>27.941199999999998</c:v>
                </c:pt>
                <c:pt idx="2">
                  <c:v>10.1266</c:v>
                </c:pt>
                <c:pt idx="3">
                  <c:v>17.977499999999999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21.126799999999999</c:v>
                </c:pt>
                <c:pt idx="1">
                  <c:v>8.4906000000000006</c:v>
                </c:pt>
                <c:pt idx="2">
                  <c:v>9.6386000000000003</c:v>
                </c:pt>
                <c:pt idx="3">
                  <c:v>4.8544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13.513500000000001</c:v>
                </c:pt>
                <c:pt idx="1">
                  <c:v>10.2273</c:v>
                </c:pt>
                <c:pt idx="2">
                  <c:v>8.8607999999999993</c:v>
                </c:pt>
                <c:pt idx="3">
                  <c:v>7.3394000000000004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4.4943999999999997</c:v>
                </c:pt>
                <c:pt idx="3">
                  <c:v>7.1429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8.4906000000000006</c:v>
                </c:pt>
                <c:pt idx="3">
                  <c:v>5.8251999999999997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4.4943999999999997</c:v>
                </c:pt>
                <c:pt idx="3">
                  <c:v>7.1429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Tranås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DataSheet!$C$2:$C$5</c:f>
              <c:numCache>
                <c:formatCode>General</c:formatCode>
                <c:ptCount val="4"/>
                <c:pt idx="0">
                  <c:v>64.137900000000002</c:v>
                </c:pt>
                <c:pt idx="1">
                  <c:v>20</c:v>
                </c:pt>
                <c:pt idx="2">
                  <c:v>17.241399999999999</c:v>
                </c:pt>
                <c:pt idx="3">
                  <c:v>11.7241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DataSheet!$D$2:$D$5</c:f>
              <c:numCache>
                <c:formatCode>General</c:formatCode>
                <c:ptCount val="4"/>
                <c:pt idx="0">
                  <c:v>61.968400000000003</c:v>
                </c:pt>
                <c:pt idx="1">
                  <c:v>20.0351</c:v>
                </c:pt>
                <c:pt idx="2">
                  <c:v>20.5975</c:v>
                </c:pt>
                <c:pt idx="3">
                  <c:v>10.3339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Tranås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DataSheet!$E$2:$E$5</c:f>
              <c:numCache>
                <c:formatCode>General</c:formatCode>
                <c:ptCount val="4"/>
                <c:pt idx="0">
                  <c:v>85.393299999999996</c:v>
                </c:pt>
                <c:pt idx="1">
                  <c:v>5.0561999999999996</c:v>
                </c:pt>
                <c:pt idx="2">
                  <c:v>3.9325999999999999</c:v>
                </c:pt>
                <c:pt idx="3">
                  <c:v>7.8651999999999997</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Blivit kontaktad på sociala medier i sexuellt syfte</c:v>
                </c:pt>
                <c:pt idx="2">
                  <c:v>Tagit emot avklädda bilder</c:v>
                </c:pt>
                <c:pt idx="3">
                  <c:v>Sett någon blotta sig</c:v>
                </c:pt>
              </c:strCache>
            </c:strRef>
          </c:cat>
          <c:val>
            <c:numRef>
              <c:f>DataSheet!$F$2:$F$5</c:f>
              <c:numCache>
                <c:formatCode>General</c:formatCode>
                <c:ptCount val="4"/>
                <c:pt idx="0">
                  <c:v>81.4602</c:v>
                </c:pt>
                <c:pt idx="1">
                  <c:v>4.3959999999999999</c:v>
                </c:pt>
                <c:pt idx="2">
                  <c:v>5.2370000000000001</c:v>
                </c:pt>
                <c:pt idx="3">
                  <c:v>9.6713000000000005</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12.6761</c:v>
                </c:pt>
                <c:pt idx="1">
                  <c:v>8.6538000000000004</c:v>
                </c:pt>
                <c:pt idx="2">
                  <c:v>10.7143</c:v>
                </c:pt>
                <c:pt idx="3">
                  <c:v>4.8076999999999996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9.3332999999999995</c:v>
                </c:pt>
                <c:pt idx="1">
                  <c:v>6.8182</c:v>
                </c:pt>
                <c:pt idx="2">
                  <c:v>6.3291000000000004</c:v>
                </c:pt>
                <c:pt idx="3">
                  <c:v>7.1429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55.844200000000001</c:v>
                </c:pt>
                <c:pt idx="1">
                  <c:v>21.276599999999998</c:v>
                </c:pt>
                <c:pt idx="2">
                  <c:v>78.313299999999998</c:v>
                </c:pt>
                <c:pt idx="3">
                  <c:v>30.508500000000002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9.8591999999999995</c:v>
                </c:pt>
                <c:pt idx="1">
                  <c:v>10.4762</c:v>
                </c:pt>
                <c:pt idx="2">
                  <c:v>13.0952</c:v>
                </c:pt>
                <c:pt idx="3">
                  <c:v>7.7670000000000003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9.3332999999999995</c:v>
                </c:pt>
                <c:pt idx="1">
                  <c:v>6.8182</c:v>
                </c:pt>
                <c:pt idx="2">
                  <c:v>6.3291000000000004</c:v>
                </c:pt>
                <c:pt idx="3">
                  <c:v>7.1429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36.9863</c:v>
                </c:pt>
                <c:pt idx="1">
                  <c:v>34.482799999999997</c:v>
                </c:pt>
                <c:pt idx="2">
                  <c:v>31.25</c:v>
                </c:pt>
                <c:pt idx="3">
                  <c:v>31.192699999999999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19.402999999999999</c:v>
                </c:pt>
                <c:pt idx="1">
                  <c:v>18.627500000000001</c:v>
                </c:pt>
                <c:pt idx="2">
                  <c:v>12.0482</c:v>
                </c:pt>
                <c:pt idx="3">
                  <c:v>24.752500000000001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36.9863</c:v>
                </c:pt>
                <c:pt idx="1">
                  <c:v>34.482799999999997</c:v>
                </c:pt>
                <c:pt idx="2">
                  <c:v>31.25</c:v>
                </c:pt>
                <c:pt idx="3">
                  <c:v>31.192699999999999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30.137</c:v>
                </c:pt>
                <c:pt idx="1">
                  <c:v>27.907</c:v>
                </c:pt>
                <c:pt idx="2">
                  <c:v>31.25</c:v>
                </c:pt>
                <c:pt idx="3">
                  <c:v>23.853200000000001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41.176499999999997</c:v>
                </c:pt>
                <c:pt idx="1">
                  <c:v>36.8932</c:v>
                </c:pt>
                <c:pt idx="2">
                  <c:v>38.271599999999999</c:v>
                </c:pt>
                <c:pt idx="3">
                  <c:v>42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30.137</c:v>
                </c:pt>
                <c:pt idx="1">
                  <c:v>27.907</c:v>
                </c:pt>
                <c:pt idx="2">
                  <c:v>31.25</c:v>
                </c:pt>
                <c:pt idx="3">
                  <c:v>23.853200000000001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67.1233</c:v>
                </c:pt>
                <c:pt idx="1">
                  <c:v>84.2697</c:v>
                </c:pt>
                <c:pt idx="2">
                  <c:v>70.370400000000004</c:v>
                </c:pt>
                <c:pt idx="3">
                  <c:v>79.279300000000006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67.777799999999999</c:v>
                </c:pt>
                <c:pt idx="1">
                  <c:v>87.341800000000006</c:v>
                </c:pt>
                <c:pt idx="2">
                  <c:v>58.974400000000003</c:v>
                </c:pt>
                <c:pt idx="3">
                  <c:v>72.7273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66.666700000000006</c:v>
                </c:pt>
                <c:pt idx="1">
                  <c:v>75.757599999999996</c:v>
                </c:pt>
                <c:pt idx="2">
                  <c:v>73.417699999999996</c:v>
                </c:pt>
                <c:pt idx="3">
                  <c:v>79.775300000000001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67.647099999999995</c:v>
                </c:pt>
                <c:pt idx="1">
                  <c:v>76</c:v>
                </c:pt>
                <c:pt idx="2">
                  <c:v>60.9756</c:v>
                </c:pt>
                <c:pt idx="3">
                  <c:v>85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67.1233</c:v>
                </c:pt>
                <c:pt idx="1">
                  <c:v>84.2697</c:v>
                </c:pt>
                <c:pt idx="2">
                  <c:v>70.370400000000004</c:v>
                </c:pt>
                <c:pt idx="3">
                  <c:v>79.279300000000006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69.014099999999999</c:v>
                </c:pt>
                <c:pt idx="1">
                  <c:v>85.393299999999996</c:v>
                </c:pt>
                <c:pt idx="2">
                  <c:v>75.308599999999998</c:v>
                </c:pt>
                <c:pt idx="3">
                  <c:v>78.378399999999999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65.555599999999998</c:v>
                </c:pt>
                <c:pt idx="1">
                  <c:v>81.012699999999995</c:v>
                </c:pt>
                <c:pt idx="2">
                  <c:v>57.8947</c:v>
                </c:pt>
                <c:pt idx="3">
                  <c:v>74.242400000000004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68.478300000000004</c:v>
                </c:pt>
                <c:pt idx="1">
                  <c:v>70.769199999999998</c:v>
                </c:pt>
                <c:pt idx="2">
                  <c:v>69.230800000000002</c:v>
                </c:pt>
                <c:pt idx="3">
                  <c:v>76.404499999999999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68.656700000000001</c:v>
                </c:pt>
                <c:pt idx="1">
                  <c:v>83</c:v>
                </c:pt>
                <c:pt idx="2">
                  <c:v>60.241</c:v>
                </c:pt>
                <c:pt idx="3">
                  <c:v>84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69.014099999999999</c:v>
                </c:pt>
                <c:pt idx="1">
                  <c:v>85.393299999999996</c:v>
                </c:pt>
                <c:pt idx="2">
                  <c:v>75.308599999999998</c:v>
                </c:pt>
                <c:pt idx="3">
                  <c:v>78.378399999999999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57.746499999999997</c:v>
                </c:pt>
                <c:pt idx="1">
                  <c:v>71.590900000000005</c:v>
                </c:pt>
                <c:pt idx="2">
                  <c:v>49.3827</c:v>
                </c:pt>
                <c:pt idx="3">
                  <c:v>53.153199999999998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71.270700000000005</c:v>
                </c:pt>
                <c:pt idx="1">
                  <c:v>9.6684999999999999</c:v>
                </c:pt>
                <c:pt idx="2">
                  <c:v>19.0608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20</c:v>
                </c:pt>
                <c:pt idx="2">
                  <c:v>50</c:v>
                </c:pt>
                <c:pt idx="3">
                  <c:v>26.744199999999999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54.945099999999996</c:v>
                </c:pt>
                <c:pt idx="1">
                  <c:v>25</c:v>
                </c:pt>
                <c:pt idx="2">
                  <c:v>48.780500000000004</c:v>
                </c:pt>
                <c:pt idx="3">
                  <c:v>17.910399999999999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54.838700000000003</c:v>
                </c:pt>
                <c:pt idx="1">
                  <c:v>22.5352</c:v>
                </c:pt>
                <c:pt idx="2">
                  <c:v>56.25</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66.666700000000006</c:v>
                </c:pt>
                <c:pt idx="1">
                  <c:v>29.8246</c:v>
                </c:pt>
                <c:pt idx="2">
                  <c:v>63.636400000000002</c:v>
                </c:pt>
                <c:pt idx="3">
                  <c:v>29.464300000000001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55.844200000000001</c:v>
                </c:pt>
                <c:pt idx="1">
                  <c:v>21.276599999999998</c:v>
                </c:pt>
                <c:pt idx="2">
                  <c:v>78.313299999999998</c:v>
                </c:pt>
                <c:pt idx="3">
                  <c:v>30.508500000000002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38.202199999999998</c:v>
                </c:pt>
                <c:pt idx="1">
                  <c:v>50.6494</c:v>
                </c:pt>
                <c:pt idx="2">
                  <c:v>51.2821</c:v>
                </c:pt>
                <c:pt idx="3">
                  <c:v>47.692300000000003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26.666699999999999</c:v>
                </c:pt>
                <c:pt idx="1">
                  <c:v>48.387099999999997</c:v>
                </c:pt>
                <c:pt idx="2">
                  <c:v>27.2727</c:v>
                </c:pt>
                <c:pt idx="3">
                  <c:v>53.932600000000001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35.2941</c:v>
                </c:pt>
                <c:pt idx="1">
                  <c:v>58.585900000000002</c:v>
                </c:pt>
                <c:pt idx="2">
                  <c:v>46.25</c:v>
                </c:pt>
                <c:pt idx="3">
                  <c:v>60.204099999999997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57.746499999999997</c:v>
                </c:pt>
                <c:pt idx="1">
                  <c:v>71.590900000000005</c:v>
                </c:pt>
                <c:pt idx="2">
                  <c:v>49.3827</c:v>
                </c:pt>
                <c:pt idx="3">
                  <c:v>53.153199999999998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71.831000000000003</c:v>
                </c:pt>
                <c:pt idx="1">
                  <c:v>88.763999999999996</c:v>
                </c:pt>
                <c:pt idx="2">
                  <c:v>76.543199999999999</c:v>
                </c:pt>
                <c:pt idx="3">
                  <c:v>80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68.888900000000007</c:v>
                </c:pt>
                <c:pt idx="1">
                  <c:v>84.810100000000006</c:v>
                </c:pt>
                <c:pt idx="2">
                  <c:v>71.794899999999998</c:v>
                </c:pt>
                <c:pt idx="3">
                  <c:v>83.076899999999995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1">
                  <c:v>82.8125</c:v>
                </c:pt>
                <c:pt idx="2">
                  <c:v>75</c:v>
                </c:pt>
                <c:pt idx="3">
                  <c:v>82.022499999999994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73.529399999999995</c:v>
                </c:pt>
                <c:pt idx="1">
                  <c:v>83.838399999999993</c:v>
                </c:pt>
                <c:pt idx="2">
                  <c:v>65</c:v>
                </c:pt>
                <c:pt idx="3">
                  <c:v>77.777799999999999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71.831000000000003</c:v>
                </c:pt>
                <c:pt idx="1">
                  <c:v>88.763999999999996</c:v>
                </c:pt>
                <c:pt idx="2">
                  <c:v>76.543199999999999</c:v>
                </c:pt>
                <c:pt idx="3">
                  <c:v>80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74.324299999999994</c:v>
                </c:pt>
                <c:pt idx="1">
                  <c:v>89.887600000000006</c:v>
                </c:pt>
                <c:pt idx="2">
                  <c:v>80.246899999999997</c:v>
                </c:pt>
                <c:pt idx="3">
                  <c:v>81.981999999999999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74.509799999999998</c:v>
                </c:pt>
                <c:pt idx="1">
                  <c:v>87.341800000000006</c:v>
                </c:pt>
                <c:pt idx="2">
                  <c:v>79.411799999999999</c:v>
                </c:pt>
                <c:pt idx="3">
                  <c:v>82.352900000000005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67.777799999999999</c:v>
                </c:pt>
                <c:pt idx="1">
                  <c:v>90.909099999999995</c:v>
                </c:pt>
                <c:pt idx="2">
                  <c:v>79.487200000000001</c:v>
                </c:pt>
                <c:pt idx="3">
                  <c:v>87.878799999999998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85.869600000000005</c:v>
                </c:pt>
                <c:pt idx="1">
                  <c:v>77.941199999999995</c:v>
                </c:pt>
                <c:pt idx="2">
                  <c:v>75.949399999999997</c:v>
                </c:pt>
                <c:pt idx="3">
                  <c:v>87.912099999999995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76.811599999999999</c:v>
                </c:pt>
                <c:pt idx="1">
                  <c:v>83.168300000000002</c:v>
                </c:pt>
                <c:pt idx="2">
                  <c:v>67.469899999999996</c:v>
                </c:pt>
                <c:pt idx="3">
                  <c:v>78.846199999999996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74.324299999999994</c:v>
                </c:pt>
                <c:pt idx="1">
                  <c:v>89.887600000000006</c:v>
                </c:pt>
                <c:pt idx="2">
                  <c:v>80.246899999999997</c:v>
                </c:pt>
                <c:pt idx="3">
                  <c:v>81.981999999999999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48.051900000000003</c:v>
                </c:pt>
                <c:pt idx="1">
                  <c:v>88.297899999999998</c:v>
                </c:pt>
                <c:pt idx="2">
                  <c:v>66.265100000000004</c:v>
                </c:pt>
                <c:pt idx="3">
                  <c:v>78.813599999999994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c:v>
                </c:pt>
                <c:pt idx="1">
                  <c:v>85.087699999999998</c:v>
                </c:pt>
                <c:pt idx="2">
                  <c:v>62.069000000000003</c:v>
                </c:pt>
                <c:pt idx="3">
                  <c:v>82.882900000000006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48.051900000000003</c:v>
                </c:pt>
                <c:pt idx="1">
                  <c:v>88.297899999999998</c:v>
                </c:pt>
                <c:pt idx="2">
                  <c:v>66.265100000000004</c:v>
                </c:pt>
                <c:pt idx="3">
                  <c:v>78.813599999999994</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54.666699999999999</c:v>
                </c:pt>
                <c:pt idx="1">
                  <c:v>85.106399999999994</c:v>
                </c:pt>
                <c:pt idx="2">
                  <c:v>65.060199999999995</c:v>
                </c:pt>
                <c:pt idx="3">
                  <c:v>74.576300000000003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67.567599999999999</c:v>
                </c:pt>
                <c:pt idx="1">
                  <c:v>83.1858</c:v>
                </c:pt>
                <c:pt idx="2">
                  <c:v>61.627899999999997</c:v>
                </c:pt>
                <c:pt idx="3">
                  <c:v>77.2727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54.666699999999999</c:v>
                </c:pt>
                <c:pt idx="1">
                  <c:v>85.106399999999994</c:v>
                </c:pt>
                <c:pt idx="2">
                  <c:v>65.060199999999995</c:v>
                </c:pt>
                <c:pt idx="3">
                  <c:v>74.576300000000003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67.1053</c:v>
                </c:pt>
                <c:pt idx="1">
                  <c:v>84.946200000000005</c:v>
                </c:pt>
                <c:pt idx="2">
                  <c:v>76.829300000000003</c:v>
                </c:pt>
                <c:pt idx="3">
                  <c:v>78.632499999999993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64.864900000000006</c:v>
                </c:pt>
                <c:pt idx="1">
                  <c:v>80.531000000000006</c:v>
                </c:pt>
                <c:pt idx="2">
                  <c:v>70.114900000000006</c:v>
                </c:pt>
                <c:pt idx="3">
                  <c:v>81.818200000000004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67.1053</c:v>
                </c:pt>
                <c:pt idx="1">
                  <c:v>84.946200000000005</c:v>
                </c:pt>
                <c:pt idx="2">
                  <c:v>76.829300000000003</c:v>
                </c:pt>
                <c:pt idx="3">
                  <c:v>78.632499999999993</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71.052599999999998</c:v>
                </c:pt>
                <c:pt idx="1">
                  <c:v>41.489400000000003</c:v>
                </c:pt>
                <c:pt idx="2">
                  <c:v>68.674700000000001</c:v>
                </c:pt>
                <c:pt idx="3">
                  <c:v>46.610199999999999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74.324299999999994</c:v>
                </c:pt>
                <c:pt idx="1">
                  <c:v>48.648600000000002</c:v>
                </c:pt>
                <c:pt idx="2">
                  <c:v>72.7273</c:v>
                </c:pt>
                <c:pt idx="3">
                  <c:v>44.144100000000002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71.052599999999998</c:v>
                </c:pt>
                <c:pt idx="1">
                  <c:v>41.489400000000003</c:v>
                </c:pt>
                <c:pt idx="2">
                  <c:v>68.674700000000001</c:v>
                </c:pt>
                <c:pt idx="3">
                  <c:v>46.610199999999999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11.8421</c:v>
                </c:pt>
                <c:pt idx="1">
                  <c:v>9.5745000000000005</c:v>
                </c:pt>
                <c:pt idx="2">
                  <c:v>7.2289000000000003</c:v>
                </c:pt>
                <c:pt idx="3">
                  <c:v>6.8376000000000001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Tranås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2EFF-40B7-9358-92E2CDCBA84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68.75</c:v>
                </c:pt>
                <c:pt idx="1">
                  <c:v>12.5</c:v>
                </c:pt>
                <c:pt idx="2">
                  <c:v>16.25</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Tranås kommun</c:v>
                </c:pt>
              </c:strCache>
            </c:strRef>
          </c:tx>
          <c:spPr>
            <a:solidFill>
              <a:srgbClr val="B1063A"/>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2EFF-40B7-9358-92E2CDCBA84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69.194299999999998</c:v>
                </c:pt>
                <c:pt idx="1">
                  <c:v>15.639799999999999</c:v>
                </c:pt>
                <c:pt idx="2">
                  <c:v>11.3744</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9.4595000000000002</c:v>
                </c:pt>
                <c:pt idx="1">
                  <c:v>12.6126</c:v>
                </c:pt>
                <c:pt idx="2">
                  <c:v>12.5</c:v>
                </c:pt>
                <c:pt idx="3">
                  <c:v>9.1743000000000006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11.8421</c:v>
                </c:pt>
                <c:pt idx="1">
                  <c:v>9.5745000000000005</c:v>
                </c:pt>
                <c:pt idx="2">
                  <c:v>7.2289000000000003</c:v>
                </c:pt>
                <c:pt idx="3">
                  <c:v>6.8376000000000001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34.210500000000003</c:v>
                </c:pt>
                <c:pt idx="1">
                  <c:v>35.106400000000001</c:v>
                </c:pt>
                <c:pt idx="2">
                  <c:v>51.807200000000002</c:v>
                </c:pt>
                <c:pt idx="3">
                  <c:v>37.2881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41.0959</c:v>
                </c:pt>
                <c:pt idx="1">
                  <c:v>41.071399999999997</c:v>
                </c:pt>
                <c:pt idx="2">
                  <c:v>42.528700000000001</c:v>
                </c:pt>
                <c:pt idx="3">
                  <c:v>46.296300000000002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34.210500000000003</c:v>
                </c:pt>
                <c:pt idx="1">
                  <c:v>35.106400000000001</c:v>
                </c:pt>
                <c:pt idx="2">
                  <c:v>51.807200000000002</c:v>
                </c:pt>
                <c:pt idx="3">
                  <c:v>37.2881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4.0872000000000002</c:v>
                </c:pt>
                <c:pt idx="1">
                  <c:v>5.2054999999999998</c:v>
                </c:pt>
                <c:pt idx="2">
                  <c:v>3.0055000000000001</c:v>
                </c:pt>
                <c:pt idx="3">
                  <c:v>16.348800000000001</c:v>
                </c:pt>
                <c:pt idx="4">
                  <c:v>11.6531</c:v>
                </c:pt>
                <c:pt idx="5">
                  <c:v>3.2877000000000001</c:v>
                </c:pt>
                <c:pt idx="6">
                  <c:v>28.415299999999998</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22.368400000000001</c:v>
                </c:pt>
                <c:pt idx="1">
                  <c:v>10.638299999999999</c:v>
                </c:pt>
                <c:pt idx="2">
                  <c:v>16.049399999999999</c:v>
                </c:pt>
                <c:pt idx="3">
                  <c:v>11.1111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63.636400000000002</c:v>
                </c:pt>
                <c:pt idx="1">
                  <c:v>64.893600000000006</c:v>
                </c:pt>
                <c:pt idx="2">
                  <c:v>54.216900000000003</c:v>
                </c:pt>
                <c:pt idx="3">
                  <c:v>48.305100000000003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57.407400000000003</c:v>
                </c:pt>
                <c:pt idx="1">
                  <c:v>63.2911</c:v>
                </c:pt>
                <c:pt idx="2">
                  <c:v>67.647099999999995</c:v>
                </c:pt>
                <c:pt idx="3">
                  <c:v>61.627899999999997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71.428600000000003</c:v>
                </c:pt>
                <c:pt idx="1">
                  <c:v>71.428600000000003</c:v>
                </c:pt>
                <c:pt idx="2">
                  <c:v>65.853700000000003</c:v>
                </c:pt>
                <c:pt idx="3">
                  <c:v>70.149299999999997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55.914000000000001</c:v>
                </c:pt>
                <c:pt idx="1">
                  <c:v>70.422499999999999</c:v>
                </c:pt>
                <c:pt idx="2">
                  <c:v>70</c:v>
                </c:pt>
                <c:pt idx="3">
                  <c:v>57.142899999999997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58.620699999999999</c:v>
                </c:pt>
                <c:pt idx="1">
                  <c:v>60.8247</c:v>
                </c:pt>
                <c:pt idx="2">
                  <c:v>65.151499999999999</c:v>
                </c:pt>
                <c:pt idx="3">
                  <c:v>58.823500000000003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63.636400000000002</c:v>
                </c:pt>
                <c:pt idx="1">
                  <c:v>64.893600000000006</c:v>
                </c:pt>
                <c:pt idx="2">
                  <c:v>54.216900000000003</c:v>
                </c:pt>
                <c:pt idx="3">
                  <c:v>48.305100000000003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22.0779</c:v>
                </c:pt>
                <c:pt idx="1">
                  <c:v>40.860199999999999</c:v>
                </c:pt>
                <c:pt idx="2">
                  <c:v>33.734900000000003</c:v>
                </c:pt>
                <c:pt idx="3">
                  <c:v>47.008499999999998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14.8148</c:v>
                </c:pt>
                <c:pt idx="1">
                  <c:v>19.230799999999999</c:v>
                </c:pt>
                <c:pt idx="3">
                  <c:v>11.6279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6.8966000000000003</c:v>
                </c:pt>
                <c:pt idx="1">
                  <c:v>8.9743999999999993</c:v>
                </c:pt>
                <c:pt idx="3">
                  <c:v>10.6061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12.222200000000001</c:v>
                </c:pt>
                <c:pt idx="1">
                  <c:v>8.9551999999999996</c:v>
                </c:pt>
                <c:pt idx="2">
                  <c:v>6.4103000000000003</c:v>
                </c:pt>
                <c:pt idx="3">
                  <c:v>19.540199999999999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22.413799999999998</c:v>
                </c:pt>
                <c:pt idx="1">
                  <c:v>35.416699999999999</c:v>
                </c:pt>
                <c:pt idx="2">
                  <c:v>16.923100000000002</c:v>
                </c:pt>
                <c:pt idx="3">
                  <c:v>35.632199999999997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22.0779</c:v>
                </c:pt>
                <c:pt idx="1">
                  <c:v>40.860199999999999</c:v>
                </c:pt>
                <c:pt idx="2">
                  <c:v>33.734900000000003</c:v>
                </c:pt>
                <c:pt idx="3">
                  <c:v>47.008499999999998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67.532499999999999</c:v>
                </c:pt>
                <c:pt idx="1">
                  <c:v>52.688200000000002</c:v>
                </c:pt>
                <c:pt idx="2">
                  <c:v>68.674700000000001</c:v>
                </c:pt>
                <c:pt idx="3">
                  <c:v>56.779699999999998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Tranås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93.835599999999999</c:v>
                </c:pt>
                <c:pt idx="1">
                  <c:v>4.1096000000000004</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Tranås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94.764399999999995</c:v>
                </c:pt>
                <c:pt idx="2">
                  <c:v>3.6648999999999998</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42.592599999999997</c:v>
                </c:pt>
                <c:pt idx="1">
                  <c:v>47.435899999999997</c:v>
                </c:pt>
                <c:pt idx="2">
                  <c:v>50</c:v>
                </c:pt>
                <c:pt idx="3">
                  <c:v>38.372100000000003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57.142899999999997</c:v>
                </c:pt>
                <c:pt idx="1">
                  <c:v>61.039000000000001</c:v>
                </c:pt>
                <c:pt idx="2">
                  <c:v>58.5366</c:v>
                </c:pt>
                <c:pt idx="3">
                  <c:v>46.268700000000003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49.450499999999998</c:v>
                </c:pt>
                <c:pt idx="1">
                  <c:v>34.782600000000002</c:v>
                </c:pt>
                <c:pt idx="2">
                  <c:v>59.493699999999997</c:v>
                </c:pt>
                <c:pt idx="3">
                  <c:v>42.696599999999997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56.896599999999999</c:v>
                </c:pt>
                <c:pt idx="1">
                  <c:v>52.083300000000001</c:v>
                </c:pt>
                <c:pt idx="2">
                  <c:v>62.121200000000002</c:v>
                </c:pt>
                <c:pt idx="3">
                  <c:v>52.941200000000002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67.532499999999999</c:v>
                </c:pt>
                <c:pt idx="1">
                  <c:v>52.688200000000002</c:v>
                </c:pt>
                <c:pt idx="2">
                  <c:v>68.674700000000001</c:v>
                </c:pt>
                <c:pt idx="3">
                  <c:v>56.779699999999998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31.168800000000001</c:v>
                </c:pt>
                <c:pt idx="1">
                  <c:v>20.430099999999999</c:v>
                </c:pt>
                <c:pt idx="2">
                  <c:v>24.096399999999999</c:v>
                </c:pt>
                <c:pt idx="3">
                  <c:v>14.4068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35.185200000000002</c:v>
                </c:pt>
                <c:pt idx="1">
                  <c:v>30.769200000000001</c:v>
                </c:pt>
                <c:pt idx="2">
                  <c:v>33.823500000000003</c:v>
                </c:pt>
                <c:pt idx="3">
                  <c:v>29.411799999999999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43.956000000000003</c:v>
                </c:pt>
                <c:pt idx="1">
                  <c:v>34.615400000000001</c:v>
                </c:pt>
                <c:pt idx="2">
                  <c:v>39.0244</c:v>
                </c:pt>
                <c:pt idx="3">
                  <c:v>28.3582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39.7849</c:v>
                </c:pt>
                <c:pt idx="1">
                  <c:v>35.820900000000002</c:v>
                </c:pt>
                <c:pt idx="2">
                  <c:v>47.5</c:v>
                </c:pt>
                <c:pt idx="3">
                  <c:v>23.595500000000001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39.655200000000001</c:v>
                </c:pt>
                <c:pt idx="1">
                  <c:v>27.368400000000001</c:v>
                </c:pt>
                <c:pt idx="2">
                  <c:v>46.153799999999997</c:v>
                </c:pt>
                <c:pt idx="3">
                  <c:v>23.255800000000001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31.168800000000001</c:v>
                </c:pt>
                <c:pt idx="1">
                  <c:v>20.430099999999999</c:v>
                </c:pt>
                <c:pt idx="2">
                  <c:v>24.096399999999999</c:v>
                </c:pt>
                <c:pt idx="3">
                  <c:v>14.4068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53.2468</c:v>
                </c:pt>
                <c:pt idx="1">
                  <c:v>41.935499999999998</c:v>
                </c:pt>
                <c:pt idx="2">
                  <c:v>65.060199999999995</c:v>
                </c:pt>
                <c:pt idx="3">
                  <c:v>40.170900000000003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54.716999999999999</c:v>
                </c:pt>
                <c:pt idx="1">
                  <c:v>35.064900000000002</c:v>
                </c:pt>
                <c:pt idx="2">
                  <c:v>53.030299999999997</c:v>
                </c:pt>
                <c:pt idx="3">
                  <c:v>46.428600000000003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c:v>
                </c:pt>
                <c:pt idx="1">
                  <c:v>45.333300000000001</c:v>
                </c:pt>
                <c:pt idx="2">
                  <c:v>63.4146</c:v>
                </c:pt>
                <c:pt idx="3">
                  <c:v>38.805999999999997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46.739100000000001</c:v>
                </c:pt>
                <c:pt idx="1">
                  <c:v>55.072499999999998</c:v>
                </c:pt>
                <c:pt idx="2">
                  <c:v>57.5</c:v>
                </c:pt>
                <c:pt idx="3">
                  <c:v>47.126399999999997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56.1404</c:v>
                </c:pt>
                <c:pt idx="1">
                  <c:v>42.1053</c:v>
                </c:pt>
                <c:pt idx="2">
                  <c:v>66.153800000000004</c:v>
                </c:pt>
                <c:pt idx="3">
                  <c:v>44.186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53.2468</c:v>
                </c:pt>
                <c:pt idx="1">
                  <c:v>41.935499999999998</c:v>
                </c:pt>
                <c:pt idx="2">
                  <c:v>65.060199999999995</c:v>
                </c:pt>
                <c:pt idx="3">
                  <c:v>40.170900000000003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33.766199999999998</c:v>
                </c:pt>
                <c:pt idx="1">
                  <c:v>38.709699999999998</c:v>
                </c:pt>
                <c:pt idx="2">
                  <c:v>32.530099999999997</c:v>
                </c:pt>
                <c:pt idx="3">
                  <c:v>34.745800000000003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45.054900000000004</c:v>
                </c:pt>
                <c:pt idx="1">
                  <c:v>50</c:v>
                </c:pt>
                <c:pt idx="2">
                  <c:v>36.5854</c:v>
                </c:pt>
                <c:pt idx="3">
                  <c:v>41.538499999999999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30.681799999999999</c:v>
                </c:pt>
                <c:pt idx="1">
                  <c:v>50</c:v>
                </c:pt>
                <c:pt idx="2">
                  <c:v>30</c:v>
                </c:pt>
                <c:pt idx="3">
                  <c:v>30.3371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23.214300000000001</c:v>
                </c:pt>
                <c:pt idx="1">
                  <c:v>46.391800000000003</c:v>
                </c:pt>
                <c:pt idx="2">
                  <c:v>48.4848</c:v>
                </c:pt>
                <c:pt idx="3">
                  <c:v>37.647100000000002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33.766199999999998</c:v>
                </c:pt>
                <c:pt idx="1">
                  <c:v>38.709699999999998</c:v>
                </c:pt>
                <c:pt idx="2">
                  <c:v>32.530099999999997</c:v>
                </c:pt>
                <c:pt idx="3">
                  <c:v>34.745800000000003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17.2043</c:v>
                </c:pt>
                <c:pt idx="2">
                  <c:v>6.0240999999999998</c:v>
                </c:pt>
                <c:pt idx="3">
                  <c:v>11.9658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11.1111</c:v>
                </c:pt>
                <c:pt idx="1">
                  <c:v>23.3766</c:v>
                </c:pt>
                <c:pt idx="2">
                  <c:v>13.4328</c:v>
                </c:pt>
                <c:pt idx="3">
                  <c:v>12.790699999999999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12.3596</c:v>
                </c:pt>
                <c:pt idx="1">
                  <c:v>12.987</c:v>
                </c:pt>
                <c:pt idx="3">
                  <c:v>10.6061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9.7826000000000004</c:v>
                </c:pt>
                <c:pt idx="1">
                  <c:v>10.2941</c:v>
                </c:pt>
                <c:pt idx="2">
                  <c:v>7.5949</c:v>
                </c:pt>
                <c:pt idx="3">
                  <c:v>16.853899999999999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15.517200000000001</c:v>
                </c:pt>
                <c:pt idx="1">
                  <c:v>25.773199999999999</c:v>
                </c:pt>
                <c:pt idx="2">
                  <c:v>16.923100000000002</c:v>
                </c:pt>
                <c:pt idx="3">
                  <c:v>26.436800000000002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17.2043</c:v>
                </c:pt>
                <c:pt idx="2">
                  <c:v>6.0240999999999998</c:v>
                </c:pt>
                <c:pt idx="3">
                  <c:v>11.9658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19.480499999999999</c:v>
                </c:pt>
                <c:pt idx="1">
                  <c:v>36.2637</c:v>
                </c:pt>
                <c:pt idx="2">
                  <c:v>16.8675</c:v>
                </c:pt>
                <c:pt idx="3">
                  <c:v>38.135599999999997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att de </a:t>
            </a:r>
            <a:r>
              <a:rPr i="1"/>
              <a:t>alltid </a:t>
            </a:r>
            <a:r>
              <a:t>eller </a:t>
            </a:r>
            <a:r>
              <a:rPr i="1"/>
              <a:t>ofta </a:t>
            </a:r>
            <a:r>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87.013000000000005</c:v>
                </c:pt>
                <c:pt idx="1">
                  <c:v>88.297899999999998</c:v>
                </c:pt>
                <c:pt idx="2">
                  <c:v>87.951800000000006</c:v>
                </c:pt>
                <c:pt idx="3">
                  <c:v>89.830500000000001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10.752700000000001</c:v>
                </c:pt>
                <c:pt idx="1">
                  <c:v>30.303000000000001</c:v>
                </c:pt>
                <c:pt idx="2">
                  <c:v>16.4557</c:v>
                </c:pt>
                <c:pt idx="3">
                  <c:v>32.222200000000001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21.428599999999999</c:v>
                </c:pt>
                <c:pt idx="1">
                  <c:v>33.333300000000001</c:v>
                </c:pt>
                <c:pt idx="2">
                  <c:v>14.0625</c:v>
                </c:pt>
                <c:pt idx="3">
                  <c:v>34.117600000000003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19.480499999999999</c:v>
                </c:pt>
                <c:pt idx="1">
                  <c:v>36.2637</c:v>
                </c:pt>
                <c:pt idx="2">
                  <c:v>16.8675</c:v>
                </c:pt>
                <c:pt idx="3">
                  <c:v>38.135599999999997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48.051900000000003</c:v>
                </c:pt>
                <c:pt idx="1">
                  <c:v>67.741900000000001</c:v>
                </c:pt>
                <c:pt idx="2">
                  <c:v>56.6265</c:v>
                </c:pt>
                <c:pt idx="3">
                  <c:v>67.796599999999998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55.172400000000003</c:v>
                </c:pt>
                <c:pt idx="1">
                  <c:v>60.8247</c:v>
                </c:pt>
                <c:pt idx="2">
                  <c:v>46.969700000000003</c:v>
                </c:pt>
                <c:pt idx="3">
                  <c:v>58.139499999999998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48.051900000000003</c:v>
                </c:pt>
                <c:pt idx="1">
                  <c:v>67.741900000000001</c:v>
                </c:pt>
                <c:pt idx="2">
                  <c:v>56.6265</c:v>
                </c:pt>
                <c:pt idx="3">
                  <c:v>67.796599999999998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64.935100000000006</c:v>
                </c:pt>
                <c:pt idx="1">
                  <c:v>60.638300000000001</c:v>
                </c:pt>
                <c:pt idx="2">
                  <c:v>56.6265</c:v>
                </c:pt>
                <c:pt idx="3">
                  <c:v>61.864400000000003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57.407400000000003</c:v>
                </c:pt>
                <c:pt idx="1">
                  <c:v>56.410299999999999</c:v>
                </c:pt>
                <c:pt idx="2">
                  <c:v>47.058799999999998</c:v>
                </c:pt>
                <c:pt idx="3">
                  <c:v>51.162799999999997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64.8352</c:v>
                </c:pt>
                <c:pt idx="1">
                  <c:v>68.75</c:v>
                </c:pt>
                <c:pt idx="2">
                  <c:v>60.9756</c:v>
                </c:pt>
                <c:pt idx="3">
                  <c:v>58.209000000000003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60.2151</c:v>
                </c:pt>
                <c:pt idx="1">
                  <c:v>68.571399999999997</c:v>
                </c:pt>
                <c:pt idx="2">
                  <c:v>62.5</c:v>
                </c:pt>
                <c:pt idx="3">
                  <c:v>59.340699999999998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54.386000000000003</c:v>
                </c:pt>
                <c:pt idx="1">
                  <c:v>63.541699999999999</c:v>
                </c:pt>
                <c:pt idx="2">
                  <c:v>50</c:v>
                </c:pt>
                <c:pt idx="3">
                  <c:v>51.7241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64.935100000000006</c:v>
                </c:pt>
                <c:pt idx="1">
                  <c:v>60.638300000000001</c:v>
                </c:pt>
                <c:pt idx="2">
                  <c:v>56.6265</c:v>
                </c:pt>
                <c:pt idx="3">
                  <c:v>61.864400000000003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80.519499999999994</c:v>
                </c:pt>
                <c:pt idx="1">
                  <c:v>82.978700000000003</c:v>
                </c:pt>
                <c:pt idx="2">
                  <c:v>69.879499999999993</c:v>
                </c:pt>
                <c:pt idx="3">
                  <c:v>82.906000000000006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64.814800000000005</c:v>
                </c:pt>
                <c:pt idx="1">
                  <c:v>73.417699999999996</c:v>
                </c:pt>
                <c:pt idx="2">
                  <c:v>67.647099999999995</c:v>
                </c:pt>
                <c:pt idx="3">
                  <c:v>72.093000000000004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84.444400000000002</c:v>
                </c:pt>
                <c:pt idx="1">
                  <c:v>88.461500000000001</c:v>
                </c:pt>
                <c:pt idx="2">
                  <c:v>60.9756</c:v>
                </c:pt>
                <c:pt idx="3">
                  <c:v>71.212100000000007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80.645200000000003</c:v>
                </c:pt>
                <c:pt idx="1">
                  <c:v>85.507199999999997</c:v>
                </c:pt>
                <c:pt idx="2">
                  <c:v>68.354399999999998</c:v>
                </c:pt>
                <c:pt idx="3">
                  <c:v>72.222200000000001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80.701800000000006</c:v>
                </c:pt>
                <c:pt idx="1">
                  <c:v>70.526300000000006</c:v>
                </c:pt>
                <c:pt idx="2">
                  <c:v>75.384600000000006</c:v>
                </c:pt>
                <c:pt idx="3">
                  <c:v>65.909099999999995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80.519499999999994</c:v>
                </c:pt>
                <c:pt idx="1">
                  <c:v>82.978700000000003</c:v>
                </c:pt>
                <c:pt idx="2">
                  <c:v>69.879499999999993</c:v>
                </c:pt>
                <c:pt idx="3">
                  <c:v>82.906000000000006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77.659599999999998</c:v>
                </c:pt>
                <c:pt idx="2">
                  <c:v>79.518100000000004</c:v>
                </c:pt>
                <c:pt idx="3">
                  <c:v>67.796599999999998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73.333299999999994</c:v>
                </c:pt>
                <c:pt idx="1">
                  <c:v>89.873400000000004</c:v>
                </c:pt>
                <c:pt idx="2">
                  <c:v>65.853700000000003</c:v>
                </c:pt>
                <c:pt idx="3">
                  <c:v>79.104500000000002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67.741900000000001</c:v>
                </c:pt>
                <c:pt idx="1">
                  <c:v>72.463800000000006</c:v>
                </c:pt>
                <c:pt idx="2">
                  <c:v>70</c:v>
                </c:pt>
                <c:pt idx="3">
                  <c:v>72.222200000000001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68.421099999999996</c:v>
                </c:pt>
                <c:pt idx="1">
                  <c:v>73.958299999999994</c:v>
                </c:pt>
                <c:pt idx="2">
                  <c:v>65.625</c:v>
                </c:pt>
                <c:pt idx="3">
                  <c:v>78.409099999999995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71.428600000000003</c:v>
                </c:pt>
                <c:pt idx="1">
                  <c:v>77.659599999999998</c:v>
                </c:pt>
                <c:pt idx="2">
                  <c:v>79.518100000000004</c:v>
                </c:pt>
                <c:pt idx="3">
                  <c:v>67.796599999999998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71.276600000000002</c:v>
                </c:pt>
                <c:pt idx="2">
                  <c:v>75.903599999999997</c:v>
                </c:pt>
                <c:pt idx="3">
                  <c:v>63.5593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alltid </a:t>
            </a:r>
            <a:r>
              <a:t>eller </a:t>
            </a:r>
            <a:r>
              <a:rPr i="1"/>
              <a:t>ofta </a:t>
            </a:r>
            <a:r>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85.714299999999994</c:v>
                </c:pt>
                <c:pt idx="1">
                  <c:v>89.361699999999999</c:v>
                </c:pt>
                <c:pt idx="2">
                  <c:v>86.747</c:v>
                </c:pt>
                <c:pt idx="3">
                  <c:v>88.135599999999997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78.205100000000002</c:v>
                </c:pt>
                <c:pt idx="1">
                  <c:v>87.323899999999995</c:v>
                </c:pt>
                <c:pt idx="2">
                  <c:v>69.230800000000002</c:v>
                </c:pt>
                <c:pt idx="3">
                  <c:v>73.214299999999994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77.108400000000003</c:v>
                </c:pt>
                <c:pt idx="1">
                  <c:v>76.119399999999999</c:v>
                </c:pt>
                <c:pt idx="2">
                  <c:v>65</c:v>
                </c:pt>
                <c:pt idx="3">
                  <c:v>72.7273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69.642899999999997</c:v>
                </c:pt>
                <c:pt idx="1">
                  <c:v>65.625</c:v>
                </c:pt>
                <c:pt idx="2">
                  <c:v>66.153800000000004</c:v>
                </c:pt>
                <c:pt idx="3">
                  <c:v>75.862099999999998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71.428600000000003</c:v>
                </c:pt>
                <c:pt idx="1">
                  <c:v>71.276600000000002</c:v>
                </c:pt>
                <c:pt idx="2">
                  <c:v>75.903599999999997</c:v>
                </c:pt>
                <c:pt idx="3">
                  <c:v>63.5593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Tranås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44.628100000000003</c:v>
                </c:pt>
                <c:pt idx="1">
                  <c:v>23.140499999999999</c:v>
                </c:pt>
                <c:pt idx="2">
                  <c:v>18.181799999999999</c:v>
                </c:pt>
                <c:pt idx="3">
                  <c:v>16.5289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Tranås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22.222200000000001</c:v>
                </c:pt>
                <c:pt idx="1">
                  <c:v>31.944400000000002</c:v>
                </c:pt>
                <c:pt idx="2">
                  <c:v>26.3889</c:v>
                </c:pt>
                <c:pt idx="3">
                  <c:v>15.277799999999999</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Tranås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76.158900000000003</c:v>
                </c:pt>
                <c:pt idx="1">
                  <c:v>47.0199</c:v>
                </c:pt>
                <c:pt idx="2">
                  <c:v>15.2318</c:v>
                </c:pt>
                <c:pt idx="3">
                  <c:v>3.3113000000000001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Tranås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72.486800000000002</c:v>
                </c:pt>
                <c:pt idx="1">
                  <c:v>39.682499999999997</c:v>
                </c:pt>
                <c:pt idx="2">
                  <c:v>10.052899999999999</c:v>
                </c:pt>
                <c:pt idx="3">
                  <c:v>3.7037</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9.6386000000000003</c:v>
                </c:pt>
                <c:pt idx="3">
                  <c:v>13.5593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26.923100000000002</c:v>
                </c:pt>
                <c:pt idx="1">
                  <c:v>12.5</c:v>
                </c:pt>
                <c:pt idx="2">
                  <c:v>8.8234999999999992</c:v>
                </c:pt>
                <c:pt idx="3">
                  <c:v>23.255800000000001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16.666699999999999</c:v>
                </c:pt>
                <c:pt idx="1">
                  <c:v>6.4103000000000003</c:v>
                </c:pt>
                <c:pt idx="2">
                  <c:v>17.5</c:v>
                </c:pt>
                <c:pt idx="3">
                  <c:v>16.666699999999999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11.827999999999999</c:v>
                </c:pt>
                <c:pt idx="1">
                  <c:v>11.428599999999999</c:v>
                </c:pt>
                <c:pt idx="2">
                  <c:v>18.75</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10.8108</c:v>
                </c:pt>
                <c:pt idx="1">
                  <c:v>10.9091</c:v>
                </c:pt>
                <c:pt idx="2">
                  <c:v>20</c:v>
                </c:pt>
                <c:pt idx="3">
                  <c:v>17.4312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2">
                  <c:v>9.6386000000000003</c:v>
                </c:pt>
                <c:pt idx="3">
                  <c:v>13.5593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9.2104999999999997</c:v>
                </c:pt>
                <c:pt idx="1">
                  <c:v>19.565200000000001</c:v>
                </c:pt>
                <c:pt idx="2">
                  <c:v>28.0488</c:v>
                </c:pt>
                <c:pt idx="3">
                  <c:v>41.525399999999998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11.25</c:v>
                </c:pt>
                <c:pt idx="3">
                  <c:v>20.930199999999999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3">
                  <c:v>16.417899999999999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12.6761</c:v>
                </c:pt>
                <c:pt idx="2">
                  <c:v>6.25</c:v>
                </c:pt>
                <c:pt idx="3">
                  <c:v>21.978000000000002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8.1081000000000003</c:v>
                </c:pt>
                <c:pt idx="1">
                  <c:v>20.183499999999999</c:v>
                </c:pt>
                <c:pt idx="2">
                  <c:v>28.235299999999999</c:v>
                </c:pt>
                <c:pt idx="3">
                  <c:v>29.357800000000001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9.2104999999999997</c:v>
                </c:pt>
                <c:pt idx="1">
                  <c:v>19.565200000000001</c:v>
                </c:pt>
                <c:pt idx="2">
                  <c:v>28.0488</c:v>
                </c:pt>
                <c:pt idx="3">
                  <c:v>41.525399999999998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11.8421</c:v>
                </c:pt>
                <c:pt idx="1">
                  <c:v>18.478300000000001</c:v>
                </c:pt>
                <c:pt idx="2">
                  <c:v>32.530099999999997</c:v>
                </c:pt>
                <c:pt idx="3">
                  <c:v>38.135599999999997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13.333299999999999</c:v>
                </c:pt>
                <c:pt idx="1">
                  <c:v>9.8901000000000003</c:v>
                </c:pt>
                <c:pt idx="2">
                  <c:v>24.3902</c:v>
                </c:pt>
                <c:pt idx="3">
                  <c:v>16.2393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15.5556</c:v>
                </c:pt>
                <c:pt idx="1">
                  <c:v>7.6923000000000004</c:v>
                </c:pt>
                <c:pt idx="3">
                  <c:v>10.447800000000001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18.279599999999999</c:v>
                </c:pt>
                <c:pt idx="1">
                  <c:v>27.142900000000001</c:v>
                </c:pt>
                <c:pt idx="2">
                  <c:v>11.25</c:v>
                </c:pt>
                <c:pt idx="3">
                  <c:v>29.670300000000001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5.4794999999999998</c:v>
                </c:pt>
                <c:pt idx="3">
                  <c:v>16.363600000000002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13.333299999999999</c:v>
                </c:pt>
                <c:pt idx="1">
                  <c:v>9.8901000000000003</c:v>
                </c:pt>
                <c:pt idx="2">
                  <c:v>24.3902</c:v>
                </c:pt>
                <c:pt idx="3">
                  <c:v>16.2393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Tranås kommun</c:v>
                  </c:pt>
                  <c:pt idx="1">
                    <c:v>Jönköpings län</c:v>
                  </c:pt>
                  <c:pt idx="2">
                    <c:v>Tranås kommun</c:v>
                  </c:pt>
                  <c:pt idx="3">
                    <c:v>Jönköpings län</c:v>
                  </c:pt>
                  <c:pt idx="4">
                    <c:v>Tranås kommun</c:v>
                  </c:pt>
                  <c:pt idx="5">
                    <c:v>Jönköpings län</c:v>
                  </c:pt>
                  <c:pt idx="6">
                    <c:v>Tranås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70.129900000000006</c:v>
                </c:pt>
                <c:pt idx="1">
                  <c:v>72.750500000000002</c:v>
                </c:pt>
                <c:pt idx="2">
                  <c:v>67.021299999999997</c:v>
                </c:pt>
                <c:pt idx="3">
                  <c:v>71.318299999999994</c:v>
                </c:pt>
                <c:pt idx="4">
                  <c:v>79.518100000000004</c:v>
                </c:pt>
                <c:pt idx="5">
                  <c:v>70.445300000000003</c:v>
                </c:pt>
                <c:pt idx="6">
                  <c:v>82.203400000000002</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Tranås kommun</c:v>
                  </c:pt>
                  <c:pt idx="1">
                    <c:v>Jönköpings län</c:v>
                  </c:pt>
                  <c:pt idx="2">
                    <c:v>Tranås kommun</c:v>
                  </c:pt>
                  <c:pt idx="3">
                    <c:v>Jönköpings län</c:v>
                  </c:pt>
                  <c:pt idx="4">
                    <c:v>Tranås kommun</c:v>
                  </c:pt>
                  <c:pt idx="5">
                    <c:v>Jönköpings län</c:v>
                  </c:pt>
                  <c:pt idx="6">
                    <c:v>Tranås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9.0908999999999995</c:v>
                </c:pt>
                <c:pt idx="1">
                  <c:v>9.7001000000000008</c:v>
                </c:pt>
                <c:pt idx="2">
                  <c:v>9.5745000000000005</c:v>
                </c:pt>
                <c:pt idx="3">
                  <c:v>9.7105999999999995</c:v>
                </c:pt>
                <c:pt idx="4">
                  <c:v>8.4337</c:v>
                </c:pt>
                <c:pt idx="5">
                  <c:v>10.1889</c:v>
                </c:pt>
                <c:pt idx="6">
                  <c:v>7.6271000000000004</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Tranås kommun</c:v>
                  </c:pt>
                  <c:pt idx="1">
                    <c:v>Jönköpings län</c:v>
                  </c:pt>
                  <c:pt idx="2">
                    <c:v>Tranås kommun</c:v>
                  </c:pt>
                  <c:pt idx="3">
                    <c:v>Jönköpings län</c:v>
                  </c:pt>
                  <c:pt idx="4">
                    <c:v>Tranås kommun</c:v>
                  </c:pt>
                  <c:pt idx="5">
                    <c:v>Jönköpings län</c:v>
                  </c:pt>
                  <c:pt idx="6">
                    <c:v>Tranås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22.0779</c:v>
                </c:pt>
                <c:pt idx="1">
                  <c:v>17.996200000000002</c:v>
                </c:pt>
                <c:pt idx="2">
                  <c:v>23.404299999999999</c:v>
                </c:pt>
                <c:pt idx="3">
                  <c:v>19.2926</c:v>
                </c:pt>
                <c:pt idx="4">
                  <c:v>14.457800000000001</c:v>
                </c:pt>
                <c:pt idx="5">
                  <c:v>19.770600000000002</c:v>
                </c:pt>
                <c:pt idx="6">
                  <c:v>10.169499999999999</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6.6666999999999996</c:v>
                </c:pt>
                <c:pt idx="1">
                  <c:v>15.384600000000001</c:v>
                </c:pt>
                <c:pt idx="2">
                  <c:v>20.4819</c:v>
                </c:pt>
                <c:pt idx="3">
                  <c:v>24.786300000000001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22.222200000000001</c:v>
                </c:pt>
                <c:pt idx="1">
                  <c:v>23.75</c:v>
                </c:pt>
                <c:pt idx="2">
                  <c:v>29.411799999999999</c:v>
                </c:pt>
                <c:pt idx="3">
                  <c:v>38.372100000000003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12.222200000000001</c:v>
                </c:pt>
                <c:pt idx="1">
                  <c:v>18.181799999999999</c:v>
                </c:pt>
                <c:pt idx="2">
                  <c:v>25</c:v>
                </c:pt>
                <c:pt idx="3">
                  <c:v>33.333300000000001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16.129000000000001</c:v>
                </c:pt>
                <c:pt idx="1">
                  <c:v>30.985900000000001</c:v>
                </c:pt>
                <c:pt idx="2">
                  <c:v>20</c:v>
                </c:pt>
                <c:pt idx="3">
                  <c:v>30.769200000000001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14.8649</c:v>
                </c:pt>
                <c:pt idx="1">
                  <c:v>18.348600000000001</c:v>
                </c:pt>
                <c:pt idx="2">
                  <c:v>20.238099999999999</c:v>
                </c:pt>
                <c:pt idx="3">
                  <c:v>23.636399999999998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6.6666999999999996</c:v>
                </c:pt>
                <c:pt idx="1">
                  <c:v>15.384600000000001</c:v>
                </c:pt>
                <c:pt idx="2">
                  <c:v>20.4819</c:v>
                </c:pt>
                <c:pt idx="3">
                  <c:v>24.786300000000001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26.315799999999999</c:v>
                </c:pt>
                <c:pt idx="1">
                  <c:v>31.868099999999998</c:v>
                </c:pt>
                <c:pt idx="2">
                  <c:v>73.494</c:v>
                </c:pt>
                <c:pt idx="3">
                  <c:v>73.728800000000007</c:v>
                </c:pt>
              </c:numCache>
            </c:numRef>
          </c:val>
          <c:extLst>
            <c:ext xmlns:c16="http://schemas.microsoft.com/office/drawing/2014/chart" uri="{C3380CC4-5D6E-409C-BE32-E72D297353CC}">
              <c16:uniqueId val="{00000000-3176-4D67-B06D-9E5B3A047794}"/>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3176-4D67-B06D-9E5B3A047794}"/>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30.3797</c:v>
                </c:pt>
                <c:pt idx="2">
                  <c:v>64.7059</c:v>
                </c:pt>
                <c:pt idx="3">
                  <c:v>72.941199999999995</c:v>
                </c:pt>
              </c:numCache>
            </c:numRef>
          </c:val>
          <c:extLst>
            <c:ext xmlns:c16="http://schemas.microsoft.com/office/drawing/2014/chart" uri="{C3380CC4-5D6E-409C-BE32-E72D297353CC}">
              <c16:uniqueId val="{00000000-F698-4144-B722-73FC0FEDEE5A}"/>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34.065899999999999</c:v>
                </c:pt>
                <c:pt idx="1">
                  <c:v>21.794899999999998</c:v>
                </c:pt>
                <c:pt idx="2">
                  <c:v>65</c:v>
                </c:pt>
                <c:pt idx="3">
                  <c:v>55.2239</c:v>
                </c:pt>
              </c:numCache>
            </c:numRef>
          </c:val>
          <c:extLst>
            <c:ext xmlns:c16="http://schemas.microsoft.com/office/drawing/2014/chart" uri="{C3380CC4-5D6E-409C-BE32-E72D297353CC}">
              <c16:uniqueId val="{00000001-F698-4144-B722-73FC0FEDEE5A}"/>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41.304299999999998</c:v>
                </c:pt>
                <c:pt idx="1">
                  <c:v>39.436599999999999</c:v>
                </c:pt>
                <c:pt idx="2">
                  <c:v>76.25</c:v>
                </c:pt>
                <c:pt idx="3">
                  <c:v>70.329700000000003</c:v>
                </c:pt>
              </c:numCache>
            </c:numRef>
          </c:val>
          <c:extLst>
            <c:ext xmlns:c16="http://schemas.microsoft.com/office/drawing/2014/chart" uri="{C3380CC4-5D6E-409C-BE32-E72D297353CC}">
              <c16:uniqueId val="{00000002-F698-4144-B722-73FC0FEDEE5A}"/>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31.081099999999999</c:v>
                </c:pt>
                <c:pt idx="1">
                  <c:v>40.909100000000002</c:v>
                </c:pt>
                <c:pt idx="2">
                  <c:v>68.235299999999995</c:v>
                </c:pt>
                <c:pt idx="3">
                  <c:v>60.909100000000002</c:v>
                </c:pt>
              </c:numCache>
            </c:numRef>
          </c:val>
          <c:extLst>
            <c:ext xmlns:c16="http://schemas.microsoft.com/office/drawing/2014/chart" uri="{C3380CC4-5D6E-409C-BE32-E72D297353CC}">
              <c16:uniqueId val="{00000003-F698-4144-B722-73FC0FEDEE5A}"/>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26.315799999999999</c:v>
                </c:pt>
                <c:pt idx="1">
                  <c:v>31.868099999999998</c:v>
                </c:pt>
                <c:pt idx="2">
                  <c:v>73.494</c:v>
                </c:pt>
                <c:pt idx="3">
                  <c:v>73.728800000000007</c:v>
                </c:pt>
              </c:numCache>
            </c:numRef>
          </c:val>
          <c:extLst>
            <c:ext xmlns:c16="http://schemas.microsoft.com/office/drawing/2014/chart" uri="{C3380CC4-5D6E-409C-BE32-E72D297353CC}">
              <c16:uniqueId val="{00000004-F698-4144-B722-73FC0FEDEE5A}"/>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15.7895</c:v>
                </c:pt>
                <c:pt idx="1">
                  <c:v>9.8901000000000003</c:v>
                </c:pt>
                <c:pt idx="2">
                  <c:v>48.192799999999998</c:v>
                </c:pt>
                <c:pt idx="3">
                  <c:v>41.525399999999998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25.925899999999999</c:v>
                </c:pt>
                <c:pt idx="1">
                  <c:v>12.658200000000001</c:v>
                </c:pt>
                <c:pt idx="2">
                  <c:v>38.235300000000002</c:v>
                </c:pt>
                <c:pt idx="3">
                  <c:v>32.941200000000002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16.483499999999999</c:v>
                </c:pt>
                <c:pt idx="1">
                  <c:v>11.538500000000001</c:v>
                </c:pt>
                <c:pt idx="2">
                  <c:v>35</c:v>
                </c:pt>
                <c:pt idx="3">
                  <c:v>38.805999999999997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20.652200000000001</c:v>
                </c:pt>
                <c:pt idx="1">
                  <c:v>14.0845</c:v>
                </c:pt>
                <c:pt idx="2">
                  <c:v>46.25</c:v>
                </c:pt>
                <c:pt idx="3">
                  <c:v>32.966999999999999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9.4595000000000002</c:v>
                </c:pt>
                <c:pt idx="1">
                  <c:v>13.6364</c:v>
                </c:pt>
                <c:pt idx="2">
                  <c:v>47.058799999999998</c:v>
                </c:pt>
                <c:pt idx="3">
                  <c:v>38.181800000000003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15.7895</c:v>
                </c:pt>
                <c:pt idx="1">
                  <c:v>9.8901000000000003</c:v>
                </c:pt>
                <c:pt idx="2">
                  <c:v>48.192799999999998</c:v>
                </c:pt>
                <c:pt idx="3">
                  <c:v>41.525399999999998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9.2104999999999997</c:v>
                </c:pt>
                <c:pt idx="1">
                  <c:v>13.1868</c:v>
                </c:pt>
                <c:pt idx="2">
                  <c:v>55.421700000000001</c:v>
                </c:pt>
                <c:pt idx="3">
                  <c:v>61.864400000000003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25.925899999999999</c:v>
                </c:pt>
                <c:pt idx="1">
                  <c:v>16.4557</c:v>
                </c:pt>
                <c:pt idx="2">
                  <c:v>33.823500000000003</c:v>
                </c:pt>
                <c:pt idx="3">
                  <c:v>45.882399999999997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20.879100000000001</c:v>
                </c:pt>
                <c:pt idx="1">
                  <c:v>10.256399999999999</c:v>
                </c:pt>
                <c:pt idx="2">
                  <c:v>40</c:v>
                </c:pt>
                <c:pt idx="3">
                  <c:v>40.298499999999997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18.478300000000001</c:v>
                </c:pt>
                <c:pt idx="1">
                  <c:v>18.309899999999999</c:v>
                </c:pt>
                <c:pt idx="2">
                  <c:v>50</c:v>
                </c:pt>
                <c:pt idx="3">
                  <c:v>52.747300000000003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12.1622</c:v>
                </c:pt>
                <c:pt idx="1">
                  <c:v>12.7273</c:v>
                </c:pt>
                <c:pt idx="2">
                  <c:v>47.058799999999998</c:v>
                </c:pt>
                <c:pt idx="3">
                  <c:v>42.7273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9.2104999999999997</c:v>
                </c:pt>
                <c:pt idx="1">
                  <c:v>13.1868</c:v>
                </c:pt>
                <c:pt idx="2">
                  <c:v>55.421700000000001</c:v>
                </c:pt>
                <c:pt idx="3">
                  <c:v>61.864400000000003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10.526300000000001</c:v>
                </c:pt>
                <c:pt idx="1">
                  <c:v>10.989000000000001</c:v>
                </c:pt>
                <c:pt idx="2">
                  <c:v>37.349400000000003</c:v>
                </c:pt>
                <c:pt idx="3">
                  <c:v>30.508500000000002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6.5933999999999999</c:v>
                </c:pt>
                <c:pt idx="2">
                  <c:v>25</c:v>
                </c:pt>
                <c:pt idx="3">
                  <c:v>17.910399999999999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10.8696</c:v>
                </c:pt>
                <c:pt idx="1">
                  <c:v>19.718299999999999</c:v>
                </c:pt>
                <c:pt idx="2">
                  <c:v>18.75</c:v>
                </c:pt>
                <c:pt idx="3">
                  <c:v>30.769200000000001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6.7568000000000001</c:v>
                </c:pt>
                <c:pt idx="1">
                  <c:v>19.090900000000001</c:v>
                </c:pt>
                <c:pt idx="2">
                  <c:v>32.941200000000002</c:v>
                </c:pt>
                <c:pt idx="3">
                  <c:v>19.090900000000001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10.526300000000001</c:v>
                </c:pt>
                <c:pt idx="1">
                  <c:v>10.989000000000001</c:v>
                </c:pt>
                <c:pt idx="2">
                  <c:v>37.349400000000003</c:v>
                </c:pt>
                <c:pt idx="3">
                  <c:v>30.508500000000002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61.039000000000001</c:v>
                </c:pt>
                <c:pt idx="1">
                  <c:v>90.4255</c:v>
                </c:pt>
                <c:pt idx="2">
                  <c:v>62.650599999999997</c:v>
                </c:pt>
                <c:pt idx="3">
                  <c:v>78.813599999999994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11.8421</c:v>
                </c:pt>
                <c:pt idx="1">
                  <c:v>16.666699999999999</c:v>
                </c:pt>
                <c:pt idx="2">
                  <c:v>19.277100000000001</c:v>
                </c:pt>
                <c:pt idx="3">
                  <c:v>25.640999999999998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16.666699999999999</c:v>
                </c:pt>
                <c:pt idx="1">
                  <c:v>17.721499999999999</c:v>
                </c:pt>
                <c:pt idx="2">
                  <c:v>14.9254</c:v>
                </c:pt>
                <c:pt idx="3">
                  <c:v>35.2941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16.666699999999999</c:v>
                </c:pt>
                <c:pt idx="1">
                  <c:v>11.8421</c:v>
                </c:pt>
                <c:pt idx="2">
                  <c:v>17.948699999999999</c:v>
                </c:pt>
                <c:pt idx="3">
                  <c:v>12.307700000000001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11.9565</c:v>
                </c:pt>
                <c:pt idx="1">
                  <c:v>14.2857</c:v>
                </c:pt>
                <c:pt idx="2">
                  <c:v>13.75</c:v>
                </c:pt>
                <c:pt idx="3">
                  <c:v>21.978000000000002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9.4595000000000002</c:v>
                </c:pt>
                <c:pt idx="1">
                  <c:v>18.5185</c:v>
                </c:pt>
                <c:pt idx="2">
                  <c:v>21.428599999999999</c:v>
                </c:pt>
                <c:pt idx="3">
                  <c:v>26.851900000000001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11.8421</c:v>
                </c:pt>
                <c:pt idx="1">
                  <c:v>16.666699999999999</c:v>
                </c:pt>
                <c:pt idx="2">
                  <c:v>19.277100000000001</c:v>
                </c:pt>
                <c:pt idx="3">
                  <c:v>25.640999999999998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6.6666999999999996</c:v>
                </c:pt>
                <c:pt idx="1">
                  <c:v>13.1868</c:v>
                </c:pt>
                <c:pt idx="2">
                  <c:v>12.345700000000001</c:v>
                </c:pt>
                <c:pt idx="3">
                  <c:v>33.912999999999997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8.2192000000000007</c:v>
                </c:pt>
                <c:pt idx="1">
                  <c:v>16.666699999999999</c:v>
                </c:pt>
                <c:pt idx="2">
                  <c:v>21.9512</c:v>
                </c:pt>
                <c:pt idx="3">
                  <c:v>26.470600000000001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6.6666999999999996</c:v>
                </c:pt>
                <c:pt idx="1">
                  <c:v>13.1868</c:v>
                </c:pt>
                <c:pt idx="2">
                  <c:v>12.345700000000001</c:v>
                </c:pt>
                <c:pt idx="3">
                  <c:v>33.912999999999997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56</c:v>
                </c:pt>
                <c:pt idx="1">
                  <c:v>33.333300000000001</c:v>
                </c:pt>
                <c:pt idx="2">
                  <c:v>10.666700000000001</c:v>
                </c:pt>
                <c:pt idx="3">
                  <c:v>86.666700000000006</c:v>
                </c:pt>
                <c:pt idx="4">
                  <c:v>8</c:v>
                </c:pt>
                <c:pt idx="6">
                  <c:v>89.1892</c:v>
                </c:pt>
                <c:pt idx="7">
                  <c:v>8.1081000000000003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49.450499999999998</c:v>
                </c:pt>
                <c:pt idx="1">
                  <c:v>43.956000000000003</c:v>
                </c:pt>
                <c:pt idx="2">
                  <c:v>6.5933999999999999</c:v>
                </c:pt>
                <c:pt idx="3">
                  <c:v>81.818200000000004</c:v>
                </c:pt>
                <c:pt idx="4">
                  <c:v>12.5</c:v>
                </c:pt>
                <c:pt idx="5">
                  <c:v>5.6818</c:v>
                </c:pt>
                <c:pt idx="6">
                  <c:v>78.888900000000007</c:v>
                </c:pt>
                <c:pt idx="7">
                  <c:v>17.777799999999999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18.072299999999998</c:v>
                </c:pt>
                <c:pt idx="1">
                  <c:v>36.144599999999997</c:v>
                </c:pt>
                <c:pt idx="2">
                  <c:v>45.783099999999997</c:v>
                </c:pt>
                <c:pt idx="3">
                  <c:v>31.7073</c:v>
                </c:pt>
                <c:pt idx="4">
                  <c:v>18.2927</c:v>
                </c:pt>
                <c:pt idx="5">
                  <c:v>50</c:v>
                </c:pt>
                <c:pt idx="6">
                  <c:v>53.012</c:v>
                </c:pt>
                <c:pt idx="7">
                  <c:v>16.8675</c:v>
                </c:pt>
                <c:pt idx="8">
                  <c:v>30.1205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21.739100000000001</c:v>
                </c:pt>
                <c:pt idx="1">
                  <c:v>31.304300000000001</c:v>
                </c:pt>
                <c:pt idx="2">
                  <c:v>46.956499999999998</c:v>
                </c:pt>
                <c:pt idx="3">
                  <c:v>28.947399999999998</c:v>
                </c:pt>
                <c:pt idx="4">
                  <c:v>21.9298</c:v>
                </c:pt>
                <c:pt idx="5">
                  <c:v>49.122799999999998</c:v>
                </c:pt>
                <c:pt idx="6">
                  <c:v>49.122799999999998</c:v>
                </c:pt>
                <c:pt idx="7">
                  <c:v>19.298200000000001</c:v>
                </c:pt>
                <c:pt idx="8">
                  <c:v>31.578900000000001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74.324299999999994</c:v>
                </c:pt>
                <c:pt idx="1">
                  <c:v>17.567599999999999</c:v>
                </c:pt>
                <c:pt idx="2">
                  <c:v>8.1081000000000003</c:v>
                </c:pt>
                <c:pt idx="3">
                  <c:v>68.918899999999994</c:v>
                </c:pt>
                <c:pt idx="4">
                  <c:v>28.378399999999999</c:v>
                </c:pt>
                <c:pt idx="6">
                  <c:v>95.945899999999995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67.777799999999999</c:v>
                </c:pt>
                <c:pt idx="1">
                  <c:v>26.666699999999999</c:v>
                </c:pt>
                <c:pt idx="2">
                  <c:v>5.5556000000000001</c:v>
                </c:pt>
                <c:pt idx="3">
                  <c:v>64.044899999999998</c:v>
                </c:pt>
                <c:pt idx="4">
                  <c:v>26.9663</c:v>
                </c:pt>
                <c:pt idx="5">
                  <c:v>8.9887999999999995</c:v>
                </c:pt>
                <c:pt idx="6">
                  <c:v>87.777799999999999</c:v>
                </c:pt>
                <c:pt idx="7">
                  <c:v>10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39.759</c:v>
                </c:pt>
                <c:pt idx="1">
                  <c:v>18.072299999999998</c:v>
                </c:pt>
                <c:pt idx="2">
                  <c:v>42.168700000000001</c:v>
                </c:pt>
                <c:pt idx="3">
                  <c:v>35.365900000000003</c:v>
                </c:pt>
                <c:pt idx="4">
                  <c:v>15.8537</c:v>
                </c:pt>
                <c:pt idx="5">
                  <c:v>48.780500000000004</c:v>
                </c:pt>
                <c:pt idx="6">
                  <c:v>82.9268</c:v>
                </c:pt>
                <c:pt idx="7">
                  <c:v>7.3170999999999999</c:v>
                </c:pt>
                <c:pt idx="8">
                  <c:v>9.7561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30.701799999999999</c:v>
                </c:pt>
                <c:pt idx="1">
                  <c:v>28.0702</c:v>
                </c:pt>
                <c:pt idx="2">
                  <c:v>41.228099999999998</c:v>
                </c:pt>
                <c:pt idx="3">
                  <c:v>39.823</c:v>
                </c:pt>
                <c:pt idx="4">
                  <c:v>15.9292</c:v>
                </c:pt>
                <c:pt idx="5">
                  <c:v>44.247799999999998</c:v>
                </c:pt>
                <c:pt idx="6">
                  <c:v>76.991200000000006</c:v>
                </c:pt>
                <c:pt idx="7">
                  <c:v>7.0796000000000001</c:v>
                </c:pt>
                <c:pt idx="8">
                  <c:v>15.9292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91.666700000000006</c:v>
                </c:pt>
                <c:pt idx="1">
                  <c:v>86.111099999999993</c:v>
                </c:pt>
                <c:pt idx="2">
                  <c:v>85.915499999999994</c:v>
                </c:pt>
                <c:pt idx="3">
                  <c:v>66.666700000000006</c:v>
                </c:pt>
                <c:pt idx="4">
                  <c:v>85.915499999999994</c:v>
                </c:pt>
                <c:pt idx="5">
                  <c:v>84.722200000000001</c:v>
                </c:pt>
                <c:pt idx="6">
                  <c:v>94.366200000000006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95.604399999999998</c:v>
                </c:pt>
                <c:pt idx="1">
                  <c:v>93.406599999999997</c:v>
                </c:pt>
                <c:pt idx="2">
                  <c:v>92.222200000000001</c:v>
                </c:pt>
                <c:pt idx="3">
                  <c:v>83.516499999999994</c:v>
                </c:pt>
                <c:pt idx="4">
                  <c:v>86.516900000000007</c:v>
                </c:pt>
                <c:pt idx="5">
                  <c:v>84.444400000000002</c:v>
                </c:pt>
                <c:pt idx="6">
                  <c:v>93.406599999999997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87.951800000000006</c:v>
                </c:pt>
                <c:pt idx="1">
                  <c:v>81.927700000000002</c:v>
                </c:pt>
                <c:pt idx="2">
                  <c:v>76.829300000000003</c:v>
                </c:pt>
                <c:pt idx="3">
                  <c:v>46.988</c:v>
                </c:pt>
                <c:pt idx="4">
                  <c:v>65.060199999999995</c:v>
                </c:pt>
                <c:pt idx="5">
                  <c:v>77.108400000000003</c:v>
                </c:pt>
                <c:pt idx="6">
                  <c:v>91.566299999999998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89.565200000000004</c:v>
                </c:pt>
                <c:pt idx="1">
                  <c:v>84.347800000000007</c:v>
                </c:pt>
                <c:pt idx="2">
                  <c:v>72.807000000000002</c:v>
                </c:pt>
                <c:pt idx="3">
                  <c:v>46.087000000000003</c:v>
                </c:pt>
                <c:pt idx="4">
                  <c:v>68.695700000000002</c:v>
                </c:pt>
                <c:pt idx="5">
                  <c:v>73.912999999999997</c:v>
                </c:pt>
                <c:pt idx="6">
                  <c:v>91.304299999999998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c:v>
                </c:pt>
                <c:pt idx="1">
                  <c:v>30</c:v>
                </c:pt>
                <c:pt idx="2">
                  <c:v>6.0240999999999998</c:v>
                </c:pt>
                <c:pt idx="3">
                  <c:v>35.398200000000003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6.8493000000000004</c:v>
                </c:pt>
                <c:pt idx="1">
                  <c:v>29.357800000000001</c:v>
                </c:pt>
                <c:pt idx="3">
                  <c:v>33.018900000000002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6.5789</c:v>
                </c:pt>
                <c:pt idx="1">
                  <c:v>30</c:v>
                </c:pt>
                <c:pt idx="2">
                  <c:v>6.0240999999999998</c:v>
                </c:pt>
                <c:pt idx="3">
                  <c:v>35.398200000000003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20.212800000000001</c:v>
                </c:pt>
                <c:pt idx="3">
                  <c:v>30.508500000000002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64.814800000000005</c:v>
                </c:pt>
                <c:pt idx="1">
                  <c:v>88.75</c:v>
                </c:pt>
                <c:pt idx="2">
                  <c:v>82.352900000000005</c:v>
                </c:pt>
                <c:pt idx="3">
                  <c:v>87.209299999999999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70.329700000000003</c:v>
                </c:pt>
                <c:pt idx="1">
                  <c:v>88.75</c:v>
                </c:pt>
                <c:pt idx="2">
                  <c:v>75.609800000000007</c:v>
                </c:pt>
                <c:pt idx="3">
                  <c:v>88.059700000000007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67.741900000000001</c:v>
                </c:pt>
                <c:pt idx="1">
                  <c:v>81.690100000000001</c:v>
                </c:pt>
                <c:pt idx="2">
                  <c:v>80</c:v>
                </c:pt>
                <c:pt idx="3">
                  <c:v>89.010999999999996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62.666699999999999</c:v>
                </c:pt>
                <c:pt idx="1">
                  <c:v>84.210499999999996</c:v>
                </c:pt>
                <c:pt idx="2">
                  <c:v>53.409100000000002</c:v>
                </c:pt>
                <c:pt idx="3">
                  <c:v>83.928600000000003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61.039000000000001</c:v>
                </c:pt>
                <c:pt idx="1">
                  <c:v>90.4255</c:v>
                </c:pt>
                <c:pt idx="2">
                  <c:v>62.650599999999997</c:v>
                </c:pt>
                <c:pt idx="3">
                  <c:v>78.813599999999994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23.684200000000001</c:v>
                </c:pt>
                <c:pt idx="3">
                  <c:v>33.035699999999999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20.212800000000001</c:v>
                </c:pt>
                <c:pt idx="3">
                  <c:v>30.508500000000002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12.087899999999999</c:v>
                </c:pt>
                <c:pt idx="3">
                  <c:v>8.6957000000000004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27.4725</c:v>
                </c:pt>
                <c:pt idx="3">
                  <c:v>22.608699999999999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6.5933999999999999</c:v>
                </c:pt>
                <c:pt idx="3">
                  <c:v>6.1403999999999996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5.5556000000000001</c:v>
                </c:pt>
                <c:pt idx="2">
                  <c:v>0</c:v>
                </c:pt>
                <c:pt idx="3">
                  <c:v>4.3860000000000001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6.0869999999999997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eller </a:t>
            </a:r>
            <a:r>
              <a:rPr i="1"/>
              <a:t>ofta </a:t>
            </a:r>
            <a:r>
              <a:t>har arbetsro på lektionerna</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64.8352</c:v>
                </c:pt>
                <c:pt idx="2">
                  <c:v>84.146299999999997</c:v>
                </c:pt>
                <c:pt idx="3">
                  <c:v>66.087000000000003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eller </a:t>
            </a:r>
            <a:r>
              <a:rPr i="1"/>
              <a:t>ofta </a:t>
            </a:r>
            <a:r>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49.462400000000002</c:v>
                </c:pt>
                <c:pt idx="1">
                  <c:v>55.072499999999998</c:v>
                </c:pt>
                <c:pt idx="2">
                  <c:v>66.25</c:v>
                </c:pt>
                <c:pt idx="3">
                  <c:v>68.888900000000007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26.0274</c:v>
                </c:pt>
                <c:pt idx="1">
                  <c:v>40.909100000000002</c:v>
                </c:pt>
                <c:pt idx="2">
                  <c:v>42.352899999999998</c:v>
                </c:pt>
                <c:pt idx="3">
                  <c:v>67.289699999999996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c:v>
                </c:pt>
                <c:pt idx="1">
                  <c:v>64.8352</c:v>
                </c:pt>
                <c:pt idx="2">
                  <c:v>84.146299999999997</c:v>
                </c:pt>
                <c:pt idx="3">
                  <c:v>66.087000000000003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Tranås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73.626400000000004</c:v>
                </c:pt>
                <c:pt idx="2">
                  <c:v>35.802500000000002</c:v>
                </c:pt>
                <c:pt idx="3">
                  <c:v>71.304299999999998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E0E2C-9857-406E-AB8A-A403B5D118CE}"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87523-9869-4032-AF4D-6BABD6C33256}" type="slidenum">
              <a:rPr lang="sv-SE" smtClean="0"/>
              <a:t>‹#›</a:t>
            </a:fld>
            <a:endParaRPr lang="sv-SE"/>
          </a:p>
        </p:txBody>
      </p:sp>
    </p:spTree>
    <p:extLst>
      <p:ext uri="{BB962C8B-B14F-4D97-AF65-F5344CB8AC3E}">
        <p14:creationId xmlns:p14="http://schemas.microsoft.com/office/powerpoint/2010/main" val="91532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87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74789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30930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74716578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00956574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74011447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586126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88768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649408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354394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27835870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2892806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16956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Tranås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3639195213"/>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896102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030975571"/>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17043246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864729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69030145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40526967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12054740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4058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7019690"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7010897"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49350"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1744340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4828310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7082029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041323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3193544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78306988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3645411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866903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1602433683"/>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216</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172</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260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204</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78</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176672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6913EF77-06F4-E124-41D8-1AAE275AE02D}"/>
              </a:ext>
            </a:extLst>
          </p:cNvPr>
          <p:cNvGrpSpPr/>
          <p:nvPr/>
        </p:nvGrpSpPr>
        <p:grpSpPr>
          <a:xfrm>
            <a:off x="714000" y="2181373"/>
            <a:ext cx="10764000" cy="3312000"/>
            <a:chOff x="720000" y="2196000"/>
            <a:chExt cx="10764000" cy="3312000"/>
          </a:xfrm>
        </p:grpSpPr>
        <p:graphicFrame>
          <p:nvGraphicFramePr>
            <p:cNvPr id="10" name="BodyContentTable">
              <a:extLst>
                <a:ext uri="{FF2B5EF4-FFF2-40B4-BE49-F238E27FC236}">
                  <a16:creationId xmlns:a16="http://schemas.microsoft.com/office/drawing/2014/main" id="{DF5C5D42-C5A0-D276-2D2B-28FFB39D7F90}"/>
                </a:ext>
              </a:extLst>
            </p:cNvPr>
            <p:cNvGraphicFramePr>
              <a:graphicFrameLocks/>
            </p:cNvGraphicFramePr>
            <p:nvPr>
              <p:extLst>
                <p:ext uri="{D42A27DB-BD31-4B8C-83A1-F6EECF244321}">
                  <p14:modId xmlns:p14="http://schemas.microsoft.com/office/powerpoint/2010/main" val="20954912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5E760774-8958-E95B-40DB-60B2405C8138}"/>
                </a:ext>
              </a:extLst>
            </p:cNvPr>
            <p:cNvGraphicFramePr>
              <a:graphicFrameLocks/>
            </p:cNvGraphicFramePr>
            <p:nvPr>
              <p:extLst>
                <p:ext uri="{D42A27DB-BD31-4B8C-83A1-F6EECF244321}">
                  <p14:modId xmlns:p14="http://schemas.microsoft.com/office/powerpoint/2010/main" val="169786265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213033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8187655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734849703"/>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87196666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Tranås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uppger i högre utsträckning bra eller mycket bra </a:t>
            </a:r>
            <a:r>
              <a:rPr lang="sv-SE" sz="1300" dirty="0" smtClean="0"/>
              <a:t>hälsa. </a:t>
            </a:r>
            <a:endParaRPr lang="sv-SE" sz="1300" dirty="0"/>
          </a:p>
          <a:p>
            <a:pPr>
              <a:lnSpc>
                <a:spcPct val="150000"/>
              </a:lnSpc>
              <a:spcAft>
                <a:spcPts val="0"/>
              </a:spcAft>
              <a:buClrTx/>
            </a:pPr>
            <a:r>
              <a:rPr lang="sv-SE" sz="1300" dirty="0" smtClean="0"/>
              <a:t>De </a:t>
            </a:r>
            <a:r>
              <a:rPr lang="sv-SE" sz="1300" dirty="0"/>
              <a:t>senaste tio åren har den psykiska </a:t>
            </a:r>
            <a:r>
              <a:rPr lang="sv-SE" sz="1300" dirty="0" smtClean="0"/>
              <a:t>ohälsan </a:t>
            </a:r>
            <a:r>
              <a:rPr lang="sv-SE" sz="1300" dirty="0"/>
              <a:t>ökat, framförallt bland </a:t>
            </a:r>
            <a:r>
              <a:rPr lang="sv-SE" sz="1300" dirty="0" smtClean="0"/>
              <a:t>tjejer i skolår 2 i gymnasiet där nu 78 %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a:t>
            </a:r>
            <a:r>
              <a:rPr lang="sv-SE" sz="1300" dirty="0" smtClean="0"/>
              <a:t>färre unga som äter frukt och </a:t>
            </a:r>
            <a:r>
              <a:rPr lang="sv-SE" sz="1300" dirty="0"/>
              <a:t>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Det är en högre andel bland både killar och tjejer som snusar i Tranås kommun jämfört med länet, framför allt i skolår 2 på gymnasiet där det har skett en kraftig ökning bland killarna de sedan 2015. Nu snusar 42 % av killarna i skolår 2 på gymnasiet ibland eller varje dag. Det är tvärtom en lägre andel som använder e-cigaretter i Tranås kommun jämfört med länet.</a:t>
            </a:r>
          </a:p>
          <a:p>
            <a:pPr>
              <a:lnSpc>
                <a:spcPct val="150000"/>
              </a:lnSpc>
              <a:spcAft>
                <a:spcPts val="0"/>
              </a:spcAft>
              <a:buClrTx/>
            </a:pPr>
            <a:r>
              <a:rPr lang="sv-SE" sz="1300" dirty="0" smtClean="0"/>
              <a:t>En högre andel unga i skolår 2 på gymnasiet i Tranås kommun anger att de har druckit alkohol någon gång de senaste 12 månaderna jämfört med länet, 73 % jämfört med 62 % bland tjejerna och 74 % jämfört med 63 % bland killarna.</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37542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4144238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614584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8527280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40104844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914325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357855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2503964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810304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294132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254794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50 </a:t>
            </a:r>
            <a:r>
              <a:rPr lang="sv-SE" sz="1300" dirty="0"/>
              <a:t>%, </a:t>
            </a:r>
            <a:r>
              <a:rPr lang="sv-SE" sz="1300" dirty="0" err="1"/>
              <a:t>gy</a:t>
            </a:r>
            <a:r>
              <a:rPr lang="sv-SE" sz="1300" dirty="0"/>
              <a:t> 2 </a:t>
            </a:r>
            <a:r>
              <a:rPr lang="sv-SE" sz="1300" dirty="0" smtClean="0"/>
              <a:t>36%) </a:t>
            </a:r>
            <a:r>
              <a:rPr lang="sv-SE" sz="1300" dirty="0"/>
              <a:t>jämfört med killar (åk 9 </a:t>
            </a:r>
            <a:r>
              <a:rPr lang="sv-SE" sz="1300" dirty="0" smtClean="0"/>
              <a:t>74 </a:t>
            </a:r>
            <a:r>
              <a:rPr lang="sv-SE" sz="1300" dirty="0"/>
              <a:t>%, </a:t>
            </a:r>
            <a:r>
              <a:rPr lang="sv-SE" sz="1300" dirty="0" err="1"/>
              <a:t>gy</a:t>
            </a:r>
            <a:r>
              <a:rPr lang="sv-SE" sz="1300" dirty="0"/>
              <a:t> 2 </a:t>
            </a:r>
            <a:r>
              <a:rPr lang="sv-SE" sz="1300" dirty="0" smtClean="0"/>
              <a:t>71%).  </a:t>
            </a:r>
            <a:endParaRPr lang="sv-SE" sz="1300" dirty="0"/>
          </a:p>
          <a:p>
            <a:pPr>
              <a:lnSpc>
                <a:spcPct val="150000"/>
              </a:lnSpc>
              <a:spcAft>
                <a:spcPts val="0"/>
              </a:spcAft>
              <a:buClrTx/>
            </a:pPr>
            <a:r>
              <a:rPr lang="sv-SE" sz="1300" dirty="0" smtClean="0"/>
              <a:t>Andelen </a:t>
            </a:r>
            <a:r>
              <a:rPr lang="sv-SE" sz="1300" dirty="0"/>
              <a:t>tjejer som använder sociala medier 5 timmar eller mer på vardagar efter </a:t>
            </a:r>
            <a:r>
              <a:rPr lang="sv-SE" sz="1300" dirty="0" smtClean="0"/>
              <a:t>skolan har sjunkit och är lägre i Tranås kommun jämfört med länet (15 % jämfört med 34 i </a:t>
            </a:r>
            <a:r>
              <a:rPr lang="sv-SE" sz="1300" dirty="0"/>
              <a:t>åk 9 och </a:t>
            </a:r>
            <a:r>
              <a:rPr lang="sv-SE" sz="1300" dirty="0" smtClean="0"/>
              <a:t>21 </a:t>
            </a:r>
            <a:r>
              <a:rPr lang="sv-SE" sz="1300" dirty="0"/>
              <a:t>% </a:t>
            </a:r>
            <a:r>
              <a:rPr lang="sv-SE" sz="1300" dirty="0" smtClean="0"/>
              <a:t>jämfört med 29 % i </a:t>
            </a:r>
            <a:r>
              <a:rPr lang="sv-SE" sz="1300" dirty="0" err="1"/>
              <a:t>gy</a:t>
            </a:r>
            <a:r>
              <a:rPr lang="sv-SE" sz="1300" dirty="0"/>
              <a:t> </a:t>
            </a:r>
            <a:r>
              <a:rPr lang="sv-SE" sz="1300" dirty="0" smtClean="0"/>
              <a:t>2)</a:t>
            </a:r>
            <a:endParaRPr lang="sv-SE" sz="1300" dirty="0"/>
          </a:p>
          <a:p>
            <a:pPr>
              <a:lnSpc>
                <a:spcPct val="150000"/>
              </a:lnSpc>
              <a:spcAft>
                <a:spcPts val="0"/>
              </a:spcAft>
              <a:buClrTx/>
            </a:pPr>
            <a:r>
              <a:rPr lang="sv-SE" sz="1300" dirty="0" smtClean="0"/>
              <a:t>Andelen tjejer i årskurs 9 som alltid känner sig trygga på väg till eller från skolan har minskat kraftigt, från 75 % år 2017 till 48 % år 2023. </a:t>
            </a:r>
          </a:p>
          <a:p>
            <a:pPr>
              <a:lnSpc>
                <a:spcPct val="150000"/>
              </a:lnSpc>
              <a:spcAft>
                <a:spcPts val="0"/>
              </a:spcAft>
              <a:buClrTx/>
            </a:pPr>
            <a:r>
              <a:rPr lang="sv-SE" sz="1300" dirty="0" smtClean="0"/>
              <a:t>Att </a:t>
            </a:r>
            <a:r>
              <a:rPr lang="sv-SE" sz="1300" dirty="0"/>
              <a:t>ha blivit utsatt för sexuella ofredanden av olika slag är fortfarande ett stort problem, särskilt bland </a:t>
            </a:r>
            <a:r>
              <a:rPr lang="sv-SE" sz="1300" dirty="0" smtClean="0"/>
              <a:t>tjejer, 36 %, jämfört med 15 %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 bland unga i årskurs 9</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33545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1455441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644328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6018817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992302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3856235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1116440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0524490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7669711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8461159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1513084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54428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09493148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908483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624460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Tranås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Tranås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6517</Words>
  <Application>Microsoft Office PowerPoint</Application>
  <PresentationFormat>Bredbild</PresentationFormat>
  <Paragraphs>840</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Tranås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8</cp:revision>
  <dcterms:created xsi:type="dcterms:W3CDTF">2024-01-21T17:37:41Z</dcterms:created>
  <dcterms:modified xsi:type="dcterms:W3CDTF">2024-02-28T13:03:21Z</dcterms:modified>
</cp:coreProperties>
</file>