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127"/>
  </p:notesMasterIdLst>
  <p:sldIdLst>
    <p:sldId id="375" r:id="rId4"/>
    <p:sldId id="376" r:id="rId5"/>
    <p:sldId id="494" r:id="rId6"/>
    <p:sldId id="498" r:id="rId7"/>
    <p:sldId id="377" r:id="rId8"/>
    <p:sldId id="495" r:id="rId9"/>
    <p:sldId id="496" r:id="rId10"/>
    <p:sldId id="378" r:id="rId11"/>
    <p:sldId id="379" r:id="rId12"/>
    <p:sldId id="380" r:id="rId13"/>
    <p:sldId id="381" r:id="rId14"/>
    <p:sldId id="382" r:id="rId15"/>
    <p:sldId id="383" r:id="rId16"/>
    <p:sldId id="384" r:id="rId17"/>
    <p:sldId id="385" r:id="rId18"/>
    <p:sldId id="499"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97"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500"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501"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kalkylblad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kalkylblad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kalkylblad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kalkylblad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kalkylblad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kalkylblad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kalkylblad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kalkylblad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kalkylblad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kalkylblad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kalkylblad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kalkylblad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kalkylblad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kalkylblad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kalkylblad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kalkylblad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kalkylblad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kalkylblad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kalkylblad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kalkylblad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kalkylblad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kalkylblad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kalkylblad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kalkylblad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kalkylblad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kalkylblad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kalkylblad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kalkylblad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kalkylblad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kalkylblad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kalkylblad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kalkylblad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kalkylblad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kalkylblad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kalkylblad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kalkylblad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kalkylblad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kalkylblad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kalkylblad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kalkylblad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kalkylblad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kalkylblad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kalkylblad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kalkylblad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kalkylblad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kalkylblad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kalkylblad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kalkylblad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kalkylblad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kalkylblad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kalkylblad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kalkylblad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kalkylblad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kalkylblad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kalkylblad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kalkylblad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kalkylblad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kalkylblad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kalkylblad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kalkylblad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kalkylblad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kalkylblad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kalkylblad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kalkylblad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kalkylblad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kalkylblad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kalkylblad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kalkylblad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kalkylblad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kalkylblad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kalkylblad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kalkylblad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kalkylblad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kalkylblad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kalkylblad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kalkylblad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kalkylblad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kalkylblad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kalkylblad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kalkylblad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kalkylblad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kalkylblad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kalkylblad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kalkylblad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kalkylblad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kalkylblad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kalkylblad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kalkylblad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kalkylblad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kalkylblad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kalkylblad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kalkylblad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kalkylblad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kalkylblad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kalkylblad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kalkylblad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kalkylblad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kalkylblad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kalkylblad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kalkylblad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kalkylblad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kalkylblad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kalkylblad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kalkylblad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kalkylblad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kalkylblad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kalkylblad20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kalkyl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kalkyl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kalkylblad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kalkylblad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kalkylblad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kalkylblad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kalkylblad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kalkylblad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kalkylblad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kalkylblad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kalkylblad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kalkylblad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kalkylblad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kalkylblad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kalkylblad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kalkylblad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kalkylblad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kalkylblad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kalkylblad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kalkylblad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kalkylblad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kalkylblad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kalkylblad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kalkylblad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kalkylblad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kalkylblad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kalkylblad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kalkylblad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kalkylblad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kalkylblad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kalkylblad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kalkylblad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kalkylblad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kalkylblad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kalkylblad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kalkylblad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kalkylblad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kalkylblad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kalkylblad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kalkylblad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kalkylblad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kalkylblad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kalkylblad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kalkylblad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kalkylblad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kalkylblad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kalkylblad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kalkylblad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kalkylblad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kalkylblad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kalkylblad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kalkylblad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kalkylblad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Vilket kön identifierar du dig med?</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Tjej</c:v>
                </c:pt>
                <c:pt idx="1">
                  <c:v>Kille</c:v>
                </c:pt>
                <c:pt idx="2">
                  <c:v>Annan könsidentitet/Osäker</c:v>
                </c:pt>
              </c:strCache>
            </c:strRef>
          </c:cat>
          <c:val>
            <c:numRef>
              <c:f>DataSheet!$C$2:$C$4</c:f>
              <c:numCache>
                <c:formatCode>General</c:formatCode>
                <c:ptCount val="3"/>
                <c:pt idx="0">
                  <c:v>49.796100000000003</c:v>
                </c:pt>
                <c:pt idx="1">
                  <c:v>48.090499999999999</c:v>
                </c:pt>
                <c:pt idx="2">
                  <c:v>2.1135000000000002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Tjej</c:v>
                </c:pt>
                <c:pt idx="1">
                  <c:v>Kille</c:v>
                </c:pt>
                <c:pt idx="2">
                  <c:v>Annan könsidentitet/Osäker</c:v>
                </c:pt>
              </c:strCache>
            </c:strRef>
          </c:cat>
          <c:val>
            <c:numRef>
              <c:f>DataSheet!$D$2:$D$4</c:f>
              <c:numCache>
                <c:formatCode>General</c:formatCode>
                <c:ptCount val="3"/>
                <c:pt idx="0">
                  <c:v>48.990699999999997</c:v>
                </c:pt>
                <c:pt idx="1">
                  <c:v>49.188000000000002</c:v>
                </c:pt>
                <c:pt idx="2">
                  <c:v>1.8211999999999999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c:v>
                </c:pt>
                <c:pt idx="1">
                  <c:v>88</c:v>
                </c:pt>
                <c:pt idx="2">
                  <c:v>72</c:v>
                </c:pt>
                <c:pt idx="3">
                  <c:v>88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c:v>
                </c:pt>
                <c:pt idx="1">
                  <c:v>88</c:v>
                </c:pt>
                <c:pt idx="2">
                  <c:v>73</c:v>
                </c:pt>
                <c:pt idx="3">
                  <c:v>88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41.721899999999998</c:v>
                </c:pt>
                <c:pt idx="1">
                  <c:v>72.566400000000002</c:v>
                </c:pt>
                <c:pt idx="2">
                  <c:v>33.745600000000003</c:v>
                </c:pt>
                <c:pt idx="3">
                  <c:v>69.258600000000001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37.735799999999998</c:v>
                </c:pt>
                <c:pt idx="1">
                  <c:v>74.054100000000005</c:v>
                </c:pt>
                <c:pt idx="2">
                  <c:v>33.9437</c:v>
                </c:pt>
                <c:pt idx="3">
                  <c:v>71.242800000000003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42.160299999999999</c:v>
                </c:pt>
                <c:pt idx="1">
                  <c:v>70.588200000000001</c:v>
                </c:pt>
                <c:pt idx="2">
                  <c:v>45.935000000000002</c:v>
                </c:pt>
                <c:pt idx="3">
                  <c:v>76.380399999999995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56.968600000000002</c:v>
                </c:pt>
                <c:pt idx="1">
                  <c:v>67.474000000000004</c:v>
                </c:pt>
                <c:pt idx="2">
                  <c:v>62.246299999999998</c:v>
                </c:pt>
                <c:pt idx="3">
                  <c:v>76.488500000000002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58.618499999999997</c:v>
                </c:pt>
                <c:pt idx="1">
                  <c:v>68.634</c:v>
                </c:pt>
                <c:pt idx="2">
                  <c:v>66.299099999999996</c:v>
                </c:pt>
                <c:pt idx="3">
                  <c:v>76.805599999999998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62.334800000000001</c:v>
                </c:pt>
                <c:pt idx="1">
                  <c:v>70.353999999999999</c:v>
                </c:pt>
                <c:pt idx="2">
                  <c:v>60.854100000000003</c:v>
                </c:pt>
                <c:pt idx="3">
                  <c:v>72.3827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55.094299999999997</c:v>
                </c:pt>
                <c:pt idx="1">
                  <c:v>68.525199999999998</c:v>
                </c:pt>
                <c:pt idx="2">
                  <c:v>59.634300000000003</c:v>
                </c:pt>
                <c:pt idx="3">
                  <c:v>71.181600000000003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56.968600000000002</c:v>
                </c:pt>
                <c:pt idx="1">
                  <c:v>67.474000000000004</c:v>
                </c:pt>
                <c:pt idx="2">
                  <c:v>62.246299999999998</c:v>
                </c:pt>
                <c:pt idx="3">
                  <c:v>76.488500000000002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33.912999999999997</c:v>
                </c:pt>
                <c:pt idx="1">
                  <c:v>27.902899999999999</c:v>
                </c:pt>
                <c:pt idx="2">
                  <c:v>34.100099999999998</c:v>
                </c:pt>
                <c:pt idx="3">
                  <c:v>33.282200000000003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30.361799999999999</c:v>
                </c:pt>
                <c:pt idx="1">
                  <c:v>25.198899999999998</c:v>
                </c:pt>
                <c:pt idx="2">
                  <c:v>32.873899999999999</c:v>
                </c:pt>
                <c:pt idx="3">
                  <c:v>32.660200000000003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23.551400000000001</c:v>
                </c:pt>
                <c:pt idx="1">
                  <c:v>20.638300000000001</c:v>
                </c:pt>
                <c:pt idx="2">
                  <c:v>36.8142</c:v>
                </c:pt>
                <c:pt idx="3">
                  <c:v>43.223399999999998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23.416499999999999</c:v>
                </c:pt>
                <c:pt idx="1">
                  <c:v>25.5578</c:v>
                </c:pt>
                <c:pt idx="2">
                  <c:v>37.729500000000002</c:v>
                </c:pt>
                <c:pt idx="3">
                  <c:v>35.599299999999999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25.382899999999999</c:v>
                </c:pt>
                <c:pt idx="1">
                  <c:v>23.503299999999999</c:v>
                </c:pt>
                <c:pt idx="2">
                  <c:v>35.398200000000003</c:v>
                </c:pt>
                <c:pt idx="3">
                  <c:v>34.5946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21.657299999999999</c:v>
                </c:pt>
                <c:pt idx="1">
                  <c:v>18.083200000000001</c:v>
                </c:pt>
                <c:pt idx="2">
                  <c:v>30.084700000000002</c:v>
                </c:pt>
                <c:pt idx="3">
                  <c:v>30.232600000000001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33.912999999999997</c:v>
                </c:pt>
                <c:pt idx="1">
                  <c:v>27.902899999999999</c:v>
                </c:pt>
                <c:pt idx="2">
                  <c:v>34.100099999999998</c:v>
                </c:pt>
                <c:pt idx="3">
                  <c:v>33.282200000000003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50.3521</c:v>
                </c:pt>
                <c:pt idx="1">
                  <c:v>39.0764</c:v>
                </c:pt>
                <c:pt idx="2">
                  <c:v>52.674900000000001</c:v>
                </c:pt>
                <c:pt idx="3">
                  <c:v>42.679099999999998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51.8979</c:v>
                </c:pt>
                <c:pt idx="1">
                  <c:v>43.834699999999998</c:v>
                </c:pt>
                <c:pt idx="2">
                  <c:v>51.364600000000003</c:v>
                </c:pt>
                <c:pt idx="3">
                  <c:v>43.546100000000003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44.952399999999997</c:v>
                </c:pt>
                <c:pt idx="1">
                  <c:v>39.591099999999997</c:v>
                </c:pt>
                <c:pt idx="2">
                  <c:v>50.6419</c:v>
                </c:pt>
                <c:pt idx="3">
                  <c:v>43.7592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50.3521</c:v>
                </c:pt>
                <c:pt idx="1">
                  <c:v>39.0764</c:v>
                </c:pt>
                <c:pt idx="2">
                  <c:v>52.674900000000001</c:v>
                </c:pt>
                <c:pt idx="3">
                  <c:v>42.679099999999998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 </a:t>
            </a:r>
            <a:r>
              <a:t>eller </a:t>
            </a:r>
            <a:r>
              <a:rPr i="1"/>
              <a:t>stämmer helt </a:t>
            </a:r>
            <a:r>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11.4841</c:v>
                </c:pt>
                <c:pt idx="1">
                  <c:v>17.283999999999999</c:v>
                </c:pt>
                <c:pt idx="2">
                  <c:v>10.8071</c:v>
                </c:pt>
                <c:pt idx="3">
                  <c:v>16.123999999999999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13.7591</c:v>
                </c:pt>
                <c:pt idx="1">
                  <c:v>19.105699999999999</c:v>
                </c:pt>
                <c:pt idx="2">
                  <c:v>10.1541</c:v>
                </c:pt>
                <c:pt idx="3">
                  <c:v>15.5319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 </a:t>
            </a:r>
            <a:r>
              <a:t>eller </a:t>
            </a:r>
            <a:r>
              <a:rPr i="1"/>
              <a:t>stämmer helt </a:t>
            </a:r>
            <a:r>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15.209099999999999</c:v>
                </c:pt>
                <c:pt idx="1">
                  <c:v>14.1243</c:v>
                </c:pt>
                <c:pt idx="2">
                  <c:v>10.9687</c:v>
                </c:pt>
                <c:pt idx="3">
                  <c:v>11.9293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11.4841</c:v>
                </c:pt>
                <c:pt idx="1">
                  <c:v>17.283999999999999</c:v>
                </c:pt>
                <c:pt idx="2">
                  <c:v>10.8071</c:v>
                </c:pt>
                <c:pt idx="3">
                  <c:v>16.123999999999999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23.893799999999999</c:v>
                </c:pt>
                <c:pt idx="1">
                  <c:v>23.172899999999998</c:v>
                </c:pt>
                <c:pt idx="2">
                  <c:v>28.825099999999999</c:v>
                </c:pt>
                <c:pt idx="3">
                  <c:v>30.900600000000001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31.485099999999999</c:v>
                </c:pt>
                <c:pt idx="1">
                  <c:v>29.415800000000001</c:v>
                </c:pt>
                <c:pt idx="2">
                  <c:v>30.6294</c:v>
                </c:pt>
                <c:pt idx="3">
                  <c:v>33.877800000000001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c:v>
                </c:pt>
                <c:pt idx="1">
                  <c:v>89</c:v>
                </c:pt>
                <c:pt idx="2">
                  <c:v>71</c:v>
                </c:pt>
                <c:pt idx="3">
                  <c:v>87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c:v>
                </c:pt>
                <c:pt idx="1">
                  <c:v>88</c:v>
                </c:pt>
                <c:pt idx="2">
                  <c:v>72</c:v>
                </c:pt>
                <c:pt idx="3">
                  <c:v>88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26.2956</c:v>
                </c:pt>
                <c:pt idx="1">
                  <c:v>19.434000000000001</c:v>
                </c:pt>
                <c:pt idx="2">
                  <c:v>28.386199999999999</c:v>
                </c:pt>
                <c:pt idx="3">
                  <c:v>30.621300000000002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23.893799999999999</c:v>
                </c:pt>
                <c:pt idx="1">
                  <c:v>23.172899999999998</c:v>
                </c:pt>
                <c:pt idx="2">
                  <c:v>28.825099999999999</c:v>
                </c:pt>
                <c:pt idx="3">
                  <c:v>30.900600000000001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delvis</a:t>
            </a:r>
            <a:r>
              <a:t> eller </a:t>
            </a:r>
            <a:r>
              <a:rPr i="1"/>
              <a:t>stämmer helt </a:t>
            </a:r>
            <a:r>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24.822700000000001</c:v>
                </c:pt>
                <c:pt idx="1">
                  <c:v>32.682099999999998</c:v>
                </c:pt>
                <c:pt idx="2">
                  <c:v>36.698500000000003</c:v>
                </c:pt>
                <c:pt idx="3">
                  <c:v>36.915900000000001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29.710100000000001</c:v>
                </c:pt>
                <c:pt idx="1">
                  <c:v>33.537399999999998</c:v>
                </c:pt>
                <c:pt idx="2">
                  <c:v>34.055900000000001</c:v>
                </c:pt>
                <c:pt idx="3">
                  <c:v>38.576500000000003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delvis</a:t>
            </a:r>
            <a:r>
              <a:t> eller </a:t>
            </a:r>
            <a:r>
              <a:rPr i="1"/>
              <a:t>stämmer helt </a:t>
            </a:r>
            <a:r>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26.061800000000002</c:v>
                </c:pt>
                <c:pt idx="1">
                  <c:v>25.328299999999999</c:v>
                </c:pt>
                <c:pt idx="2">
                  <c:v>31.902699999999999</c:v>
                </c:pt>
                <c:pt idx="3">
                  <c:v>32.989699999999999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24.822700000000001</c:v>
                </c:pt>
                <c:pt idx="1">
                  <c:v>32.682099999999998</c:v>
                </c:pt>
                <c:pt idx="2">
                  <c:v>36.698500000000003</c:v>
                </c:pt>
                <c:pt idx="3">
                  <c:v>36.915900000000001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följande aktiviter minst 1-2 ggr per vecka (killar och tjejer i åk 9 och gy 2).</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DataSheet!$C$2:$C$15</c:f>
              <c:numCache>
                <c:formatCode>General</c:formatCode>
                <c:ptCount val="14"/>
                <c:pt idx="0">
                  <c:v>7.8186</c:v>
                </c:pt>
                <c:pt idx="1">
                  <c:v>77.022300000000001</c:v>
                </c:pt>
                <c:pt idx="2">
                  <c:v>27.436399999999999</c:v>
                </c:pt>
                <c:pt idx="3">
                  <c:v>14.5768</c:v>
                </c:pt>
                <c:pt idx="4">
                  <c:v>3.5390999999999999</c:v>
                </c:pt>
                <c:pt idx="5">
                  <c:v>21.851700000000001</c:v>
                </c:pt>
                <c:pt idx="6">
                  <c:v>36.506100000000004</c:v>
                </c:pt>
                <c:pt idx="7">
                  <c:v>21.811</c:v>
                </c:pt>
                <c:pt idx="8">
                  <c:v>47.482300000000002</c:v>
                </c:pt>
                <c:pt idx="9">
                  <c:v>8.2742000000000004</c:v>
                </c:pt>
                <c:pt idx="10">
                  <c:v>79.631100000000004</c:v>
                </c:pt>
                <c:pt idx="11">
                  <c:v>72.292000000000002</c:v>
                </c:pt>
                <c:pt idx="12">
                  <c:v>86.3476</c:v>
                </c:pt>
                <c:pt idx="13">
                  <c:v>91.152199999999993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DataSheet!$D$2:$D$15</c:f>
              <c:numCache>
                <c:formatCode>General</c:formatCode>
                <c:ptCount val="14"/>
                <c:pt idx="0">
                  <c:v>9.9695</c:v>
                </c:pt>
                <c:pt idx="1">
                  <c:v>76.262200000000007</c:v>
                </c:pt>
                <c:pt idx="2">
                  <c:v>28.9634</c:v>
                </c:pt>
                <c:pt idx="3">
                  <c:v>15.1943</c:v>
                </c:pt>
                <c:pt idx="4">
                  <c:v>2.996</c:v>
                </c:pt>
                <c:pt idx="5">
                  <c:v>23.571999999999999</c:v>
                </c:pt>
                <c:pt idx="6">
                  <c:v>37.319200000000002</c:v>
                </c:pt>
                <c:pt idx="7">
                  <c:v>20.654599999999999</c:v>
                </c:pt>
                <c:pt idx="8">
                  <c:v>54.290799999999997</c:v>
                </c:pt>
                <c:pt idx="9">
                  <c:v>8.4019999999999992</c:v>
                </c:pt>
                <c:pt idx="10">
                  <c:v>81.083299999999994</c:v>
                </c:pt>
                <c:pt idx="11">
                  <c:v>71.662700000000001</c:v>
                </c:pt>
                <c:pt idx="12">
                  <c:v>86.255600000000001</c:v>
                </c:pt>
                <c:pt idx="13">
                  <c:v>91.196799999999996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5.4673999999999996</c:v>
                </c:pt>
                <c:pt idx="1">
                  <c:v>10.2837</c:v>
                </c:pt>
                <c:pt idx="2">
                  <c:v>4.6574999999999998</c:v>
                </c:pt>
                <c:pt idx="3">
                  <c:v>10.403700000000001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9.2165999999999997</c:v>
                </c:pt>
                <c:pt idx="1">
                  <c:v>13.673500000000001</c:v>
                </c:pt>
                <c:pt idx="2">
                  <c:v>5.5438999999999998</c:v>
                </c:pt>
                <c:pt idx="3">
                  <c:v>9.6728000000000005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10.7075</c:v>
                </c:pt>
                <c:pt idx="1">
                  <c:v>16.222200000000001</c:v>
                </c:pt>
                <c:pt idx="2">
                  <c:v>8.9766999999999992</c:v>
                </c:pt>
                <c:pt idx="3">
                  <c:v>11.2994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14.8515</c:v>
                </c:pt>
                <c:pt idx="1">
                  <c:v>18.008500000000002</c:v>
                </c:pt>
                <c:pt idx="2">
                  <c:v>7.1672000000000002</c:v>
                </c:pt>
                <c:pt idx="3">
                  <c:v>11.5672</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16.703299999999999</c:v>
                </c:pt>
                <c:pt idx="1">
                  <c:v>21.902699999999999</c:v>
                </c:pt>
                <c:pt idx="2">
                  <c:v>4.4882999999999997</c:v>
                </c:pt>
                <c:pt idx="3">
                  <c:v>10.1289</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8.9524000000000008</c:v>
                </c:pt>
                <c:pt idx="1">
                  <c:v>13.3962</c:v>
                </c:pt>
                <c:pt idx="2">
                  <c:v>5.3314000000000004</c:v>
                </c:pt>
                <c:pt idx="3">
                  <c:v>12.7379</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5.4673999999999996</c:v>
                </c:pt>
                <c:pt idx="1">
                  <c:v>10.2837</c:v>
                </c:pt>
                <c:pt idx="2">
                  <c:v>4.6574999999999998</c:v>
                </c:pt>
                <c:pt idx="3">
                  <c:v>10.403700000000001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76.4602</c:v>
                </c:pt>
                <c:pt idx="1">
                  <c:v>82.3322</c:v>
                </c:pt>
                <c:pt idx="2">
                  <c:v>72.191800000000001</c:v>
                </c:pt>
                <c:pt idx="3">
                  <c:v>79.968900000000005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74.671099999999996</c:v>
                </c:pt>
                <c:pt idx="1">
                  <c:v>79.932199999999995</c:v>
                </c:pt>
                <c:pt idx="2">
                  <c:v>71.679599999999994</c:v>
                </c:pt>
                <c:pt idx="3">
                  <c:v>79.33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71.017300000000006</c:v>
                </c:pt>
                <c:pt idx="1">
                  <c:v>75.215500000000006</c:v>
                </c:pt>
                <c:pt idx="2">
                  <c:v>71.428600000000003</c:v>
                </c:pt>
                <c:pt idx="3">
                  <c:v>70.446100000000001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75.494100000000003</c:v>
                </c:pt>
                <c:pt idx="1">
                  <c:v>72.304400000000001</c:v>
                </c:pt>
                <c:pt idx="2">
                  <c:v>66.950599999999994</c:v>
                </c:pt>
                <c:pt idx="3">
                  <c:v>68.333299999999994</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70.640199999999993</c:v>
                </c:pt>
                <c:pt idx="1">
                  <c:v>77.455399999999997</c:v>
                </c:pt>
                <c:pt idx="2">
                  <c:v>73.655900000000003</c:v>
                </c:pt>
                <c:pt idx="3">
                  <c:v>70.740700000000004</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76.923100000000005</c:v>
                </c:pt>
                <c:pt idx="1">
                  <c:v>79.323300000000003</c:v>
                </c:pt>
                <c:pt idx="2">
                  <c:v>74.605500000000006</c:v>
                </c:pt>
                <c:pt idx="3">
                  <c:v>77.333299999999994</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76.4602</c:v>
                </c:pt>
                <c:pt idx="1">
                  <c:v>82.3322</c:v>
                </c:pt>
                <c:pt idx="2">
                  <c:v>72.191800000000001</c:v>
                </c:pt>
                <c:pt idx="3">
                  <c:v>79.968900000000005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32.807000000000002</c:v>
                </c:pt>
                <c:pt idx="1">
                  <c:v>19.107099999999999</c:v>
                </c:pt>
                <c:pt idx="2">
                  <c:v>32.831699999999998</c:v>
                </c:pt>
                <c:pt idx="3">
                  <c:v>23.088899999999999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37.073500000000003</c:v>
                </c:pt>
                <c:pt idx="1">
                  <c:v>21.0778</c:v>
                </c:pt>
                <c:pt idx="2">
                  <c:v>33.239800000000002</c:v>
                </c:pt>
                <c:pt idx="3">
                  <c:v>24.642900000000001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45.057000000000002</c:v>
                </c:pt>
                <c:pt idx="1">
                  <c:v>27.255600000000001</c:v>
                </c:pt>
                <c:pt idx="2">
                  <c:v>38.294800000000002</c:v>
                </c:pt>
                <c:pt idx="3">
                  <c:v>28.065000000000001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32.807000000000002</c:v>
                </c:pt>
                <c:pt idx="1">
                  <c:v>19.107099999999999</c:v>
                </c:pt>
                <c:pt idx="2">
                  <c:v>32.831699999999998</c:v>
                </c:pt>
                <c:pt idx="3">
                  <c:v>23.088899999999999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haft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Jönköpings kommun - Tjejer</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DataSheet!$C$2:$C$9</c:f>
              <c:numCache>
                <c:formatCode>General</c:formatCode>
                <c:ptCount val="8"/>
                <c:pt idx="0">
                  <c:v>28.6142</c:v>
                </c:pt>
                <c:pt idx="1">
                  <c:v>23.140499999999999</c:v>
                </c:pt>
                <c:pt idx="2">
                  <c:v>19.819800000000001</c:v>
                </c:pt>
                <c:pt idx="3">
                  <c:v>38.692700000000002</c:v>
                </c:pt>
                <c:pt idx="4">
                  <c:v>51.199399999999997</c:v>
                </c:pt>
                <c:pt idx="5">
                  <c:v>36.581699999999998</c:v>
                </c:pt>
                <c:pt idx="6">
                  <c:v>52.848599999999998</c:v>
                </c:pt>
                <c:pt idx="7">
                  <c:v>32.883899999999997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kommun - Killar</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DataSheet!$D$2:$D$9</c:f>
              <c:numCache>
                <c:formatCode>General</c:formatCode>
                <c:ptCount val="8"/>
                <c:pt idx="0">
                  <c:v>11.472899999999999</c:v>
                </c:pt>
                <c:pt idx="1">
                  <c:v>7.1875</c:v>
                </c:pt>
                <c:pt idx="2">
                  <c:v>12.762600000000001</c:v>
                </c:pt>
                <c:pt idx="3">
                  <c:v>12.392799999999999</c:v>
                </c:pt>
                <c:pt idx="4">
                  <c:v>19.673400000000001</c:v>
                </c:pt>
                <c:pt idx="5">
                  <c:v>11.906599999999999</c:v>
                </c:pt>
                <c:pt idx="6">
                  <c:v>18.492599999999999</c:v>
                </c:pt>
                <c:pt idx="7">
                  <c:v>21.816800000000001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Jönköpings län - Tjejer</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DataSheet!$E$2:$E$9</c:f>
              <c:numCache>
                <c:formatCode>General</c:formatCode>
                <c:ptCount val="8"/>
                <c:pt idx="0">
                  <c:v>28.3978</c:v>
                </c:pt>
                <c:pt idx="1">
                  <c:v>21.200800000000001</c:v>
                </c:pt>
                <c:pt idx="2">
                  <c:v>19.493099999999998</c:v>
                </c:pt>
                <c:pt idx="3">
                  <c:v>36.377899999999997</c:v>
                </c:pt>
                <c:pt idx="4">
                  <c:v>48.282299999999999</c:v>
                </c:pt>
                <c:pt idx="5">
                  <c:v>33.8538</c:v>
                </c:pt>
                <c:pt idx="6">
                  <c:v>50.312899999999999</c:v>
                </c:pt>
                <c:pt idx="7">
                  <c:v>32.033700000000003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Jönköpings län - Killar</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DataSheet!$F$2:$F$9</c:f>
              <c:numCache>
                <c:formatCode>General</c:formatCode>
                <c:ptCount val="8"/>
                <c:pt idx="0">
                  <c:v>10.1927</c:v>
                </c:pt>
                <c:pt idx="1">
                  <c:v>6.1990999999999996</c:v>
                </c:pt>
                <c:pt idx="2">
                  <c:v>11.724399999999999</c:v>
                </c:pt>
                <c:pt idx="3">
                  <c:v>10.606999999999999</c:v>
                </c:pt>
                <c:pt idx="4">
                  <c:v>19.706900000000001</c:v>
                </c:pt>
                <c:pt idx="5">
                  <c:v>10.2468</c:v>
                </c:pt>
                <c:pt idx="6">
                  <c:v>17.863800000000001</c:v>
                </c:pt>
                <c:pt idx="7">
                  <c:v>20.604700000000001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21.415900000000001</c:v>
                </c:pt>
                <c:pt idx="1">
                  <c:v>5.694</c:v>
                </c:pt>
                <c:pt idx="2">
                  <c:v>22.845400000000001</c:v>
                </c:pt>
                <c:pt idx="3">
                  <c:v>6.6978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24.6539</c:v>
                </c:pt>
                <c:pt idx="1">
                  <c:v>5.2381000000000002</c:v>
                </c:pt>
                <c:pt idx="2">
                  <c:v>24.0169</c:v>
                </c:pt>
                <c:pt idx="3">
                  <c:v>6.7808999999999999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35.305300000000003</c:v>
                </c:pt>
                <c:pt idx="1">
                  <c:v>5.6497000000000002</c:v>
                </c:pt>
                <c:pt idx="2">
                  <c:v>25.036000000000001</c:v>
                </c:pt>
                <c:pt idx="3">
                  <c:v>7.2271000000000001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21.415900000000001</c:v>
                </c:pt>
                <c:pt idx="1">
                  <c:v>5.694</c:v>
                </c:pt>
                <c:pt idx="2">
                  <c:v>22.845400000000001</c:v>
                </c:pt>
                <c:pt idx="3">
                  <c:v>6.6978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4.2553000000000001</c:v>
                </c:pt>
                <c:pt idx="1">
                  <c:v>1.6129</c:v>
                </c:pt>
                <c:pt idx="2">
                  <c:v>3.7088000000000001</c:v>
                </c:pt>
                <c:pt idx="3">
                  <c:v>3.2812999999999999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4.1333000000000002</c:v>
                </c:pt>
                <c:pt idx="1">
                  <c:v>2.0674999999999999</c:v>
                </c:pt>
                <c:pt idx="2">
                  <c:v>2.5388000000000002</c:v>
                </c:pt>
                <c:pt idx="3">
                  <c:v>2.5825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6.7568000000000001</c:v>
                </c:pt>
                <c:pt idx="1">
                  <c:v>2.4668000000000001</c:v>
                </c:pt>
                <c:pt idx="2">
                  <c:v>3.4933999999999998</c:v>
                </c:pt>
                <c:pt idx="3">
                  <c:v>2.8231999999999999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4.2553000000000001</c:v>
                </c:pt>
                <c:pt idx="1">
                  <c:v>1.6129</c:v>
                </c:pt>
                <c:pt idx="2">
                  <c:v>3.7088000000000001</c:v>
                </c:pt>
                <c:pt idx="3">
                  <c:v>3.2812999999999999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30.8642</c:v>
                </c:pt>
                <c:pt idx="1">
                  <c:v>10.554600000000001</c:v>
                </c:pt>
                <c:pt idx="2">
                  <c:v>29.959</c:v>
                </c:pt>
                <c:pt idx="3">
                  <c:v>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33.947400000000002</c:v>
                </c:pt>
                <c:pt idx="1">
                  <c:v>12.7136</c:v>
                </c:pt>
                <c:pt idx="2">
                  <c:v>32.112699999999997</c:v>
                </c:pt>
                <c:pt idx="3">
                  <c:v>12.848000000000001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38.740499999999997</c:v>
                </c:pt>
                <c:pt idx="1">
                  <c:v>15.196999999999999</c:v>
                </c:pt>
                <c:pt idx="2">
                  <c:v>35.590800000000002</c:v>
                </c:pt>
                <c:pt idx="3">
                  <c:v>17.058800000000002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30.8642</c:v>
                </c:pt>
                <c:pt idx="1">
                  <c:v>10.554600000000001</c:v>
                </c:pt>
                <c:pt idx="2">
                  <c:v>29.959</c:v>
                </c:pt>
                <c:pt idx="3">
                  <c:v>12.5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41.021099999999997</c:v>
                </c:pt>
                <c:pt idx="1">
                  <c:v>25.714300000000001</c:v>
                </c:pt>
                <c:pt idx="2">
                  <c:v>48.0822</c:v>
                </c:pt>
                <c:pt idx="3">
                  <c:v>27.725899999999999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44.6417</c:v>
                </c:pt>
                <c:pt idx="1">
                  <c:v>27.6828</c:v>
                </c:pt>
                <c:pt idx="2">
                  <c:v>48.418799999999997</c:v>
                </c:pt>
                <c:pt idx="3">
                  <c:v>28.459299999999999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47.718600000000002</c:v>
                </c:pt>
                <c:pt idx="1">
                  <c:v>34.334000000000003</c:v>
                </c:pt>
                <c:pt idx="2">
                  <c:v>46.176000000000002</c:v>
                </c:pt>
                <c:pt idx="3">
                  <c:v>35.493400000000001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41.021099999999997</c:v>
                </c:pt>
                <c:pt idx="1">
                  <c:v>25.714300000000001</c:v>
                </c:pt>
                <c:pt idx="2">
                  <c:v>48.0822</c:v>
                </c:pt>
                <c:pt idx="3">
                  <c:v>27.725899999999999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27.451000000000001</c:v>
                </c:pt>
                <c:pt idx="1">
                  <c:v>22.182500000000001</c:v>
                </c:pt>
                <c:pt idx="2">
                  <c:v>19.119700000000002</c:v>
                </c:pt>
                <c:pt idx="3">
                  <c:v>20.781300000000002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23.061599999999999</c:v>
                </c:pt>
                <c:pt idx="1">
                  <c:v>21.786899999999999</c:v>
                </c:pt>
                <c:pt idx="2">
                  <c:v>17.804400000000001</c:v>
                </c:pt>
                <c:pt idx="3">
                  <c:v>19.101900000000001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23.238099999999999</c:v>
                </c:pt>
                <c:pt idx="1">
                  <c:v>20.6767</c:v>
                </c:pt>
                <c:pt idx="2">
                  <c:v>17.8932</c:v>
                </c:pt>
                <c:pt idx="3">
                  <c:v>16.911799999999999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27.451000000000001</c:v>
                </c:pt>
                <c:pt idx="1">
                  <c:v>22.182500000000001</c:v>
                </c:pt>
                <c:pt idx="2">
                  <c:v>19.119700000000002</c:v>
                </c:pt>
                <c:pt idx="3">
                  <c:v>20.781300000000002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55.154600000000002</c:v>
                </c:pt>
                <c:pt idx="1">
                  <c:v>19.763500000000001</c:v>
                </c:pt>
                <c:pt idx="2">
                  <c:v>48.2667</c:v>
                </c:pt>
                <c:pt idx="3">
                  <c:v>19.6248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50.6402</c:v>
                </c:pt>
                <c:pt idx="1">
                  <c:v>20.129000000000001</c:v>
                </c:pt>
                <c:pt idx="2">
                  <c:v>46.472200000000001</c:v>
                </c:pt>
                <c:pt idx="3">
                  <c:v>18.820399999999999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49.023099999999999</c:v>
                </c:pt>
                <c:pt idx="1">
                  <c:v>49.731699999999996</c:v>
                </c:pt>
                <c:pt idx="2">
                  <c:v>48.347099999999998</c:v>
                </c:pt>
                <c:pt idx="3">
                  <c:v>43.9938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55.973599999999998</c:v>
                </c:pt>
                <c:pt idx="1">
                  <c:v>54.695</c:v>
                </c:pt>
                <c:pt idx="2">
                  <c:v>55.414900000000003</c:v>
                </c:pt>
                <c:pt idx="3">
                  <c:v>48.787399999999998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54.406100000000002</c:v>
                </c:pt>
                <c:pt idx="1">
                  <c:v>41.729300000000002</c:v>
                </c:pt>
                <c:pt idx="2">
                  <c:v>51.005699999999997</c:v>
                </c:pt>
                <c:pt idx="3">
                  <c:v>46.617600000000003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49.023099999999999</c:v>
                </c:pt>
                <c:pt idx="1">
                  <c:v>49.731699999999996</c:v>
                </c:pt>
                <c:pt idx="2">
                  <c:v>48.347099999999998</c:v>
                </c:pt>
                <c:pt idx="3">
                  <c:v>43.9938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5.4965000000000002</c:v>
                </c:pt>
                <c:pt idx="1">
                  <c:v>12.2302</c:v>
                </c:pt>
                <c:pt idx="2">
                  <c:v>4.9654999999999996</c:v>
                </c:pt>
                <c:pt idx="3">
                  <c:v>10.625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6.4280999999999997</c:v>
                </c:pt>
                <c:pt idx="1">
                  <c:v>11.5992</c:v>
                </c:pt>
                <c:pt idx="2">
                  <c:v>5.0176999999999996</c:v>
                </c:pt>
                <c:pt idx="3">
                  <c:v>10.515000000000001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9.7327999999999992</c:v>
                </c:pt>
                <c:pt idx="1">
                  <c:v>11.8644</c:v>
                </c:pt>
                <c:pt idx="2">
                  <c:v>9.0379000000000005</c:v>
                </c:pt>
                <c:pt idx="3">
                  <c:v>15.6805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5.4965000000000002</c:v>
                </c:pt>
                <c:pt idx="1">
                  <c:v>12.2302</c:v>
                </c:pt>
                <c:pt idx="2">
                  <c:v>4.9654999999999996</c:v>
                </c:pt>
                <c:pt idx="3">
                  <c:v>10.625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layout/>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87.873500000000007</c:v>
                </c:pt>
                <c:pt idx="1">
                  <c:v>79.427499999999995</c:v>
                </c:pt>
                <c:pt idx="2">
                  <c:v>88.583200000000005</c:v>
                </c:pt>
                <c:pt idx="3">
                  <c:v>63.906300000000002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88.3279</c:v>
                </c:pt>
                <c:pt idx="1">
                  <c:v>78.605599999999995</c:v>
                </c:pt>
                <c:pt idx="2">
                  <c:v>89.381200000000007</c:v>
                </c:pt>
                <c:pt idx="3">
                  <c:v>66.619100000000003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92.761899999999997</c:v>
                </c:pt>
                <c:pt idx="1">
                  <c:v>85.849100000000007</c:v>
                </c:pt>
                <c:pt idx="2">
                  <c:v>91.4863</c:v>
                </c:pt>
                <c:pt idx="3">
                  <c:v>77.319599999999994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87.873500000000007</c:v>
                </c:pt>
                <c:pt idx="1">
                  <c:v>79.427499999999995</c:v>
                </c:pt>
                <c:pt idx="2">
                  <c:v>88.583200000000005</c:v>
                </c:pt>
                <c:pt idx="3">
                  <c:v>63.906300000000002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81.657799999999995</c:v>
                </c:pt>
                <c:pt idx="1">
                  <c:v>64.285700000000006</c:v>
                </c:pt>
                <c:pt idx="2">
                  <c:v>77.410499999999999</c:v>
                </c:pt>
                <c:pt idx="3">
                  <c:v>68.0685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78.857500000000002</c:v>
                </c:pt>
                <c:pt idx="1">
                  <c:v>66.416899999999998</c:v>
                </c:pt>
                <c:pt idx="2">
                  <c:v>75.5274</c:v>
                </c:pt>
                <c:pt idx="3">
                  <c:v>68.945899999999995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c:v>
                </c:pt>
                <c:pt idx="1">
                  <c:v>52.183399999999999</c:v>
                </c:pt>
                <c:pt idx="2">
                  <c:v>59.414999999999999</c:v>
                </c:pt>
                <c:pt idx="3">
                  <c:v>60.925899999999999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58.449300000000001</c:v>
                </c:pt>
                <c:pt idx="1">
                  <c:v>47.907899999999998</c:v>
                </c:pt>
                <c:pt idx="2">
                  <c:v>64.163799999999995</c:v>
                </c:pt>
                <c:pt idx="3">
                  <c:v>57.462699999999998</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73.304199999999994</c:v>
                </c:pt>
                <c:pt idx="1">
                  <c:v>65.924300000000002</c:v>
                </c:pt>
                <c:pt idx="2">
                  <c:v>67.87</c:v>
                </c:pt>
                <c:pt idx="3">
                  <c:v>65.925899999999999</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73.946399999999997</c:v>
                </c:pt>
                <c:pt idx="1">
                  <c:v>63.295900000000003</c:v>
                </c:pt>
                <c:pt idx="2">
                  <c:v>77.377499999999998</c:v>
                </c:pt>
                <c:pt idx="3">
                  <c:v>69.117599999999996</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81.657799999999995</c:v>
                </c:pt>
                <c:pt idx="1">
                  <c:v>64.285700000000006</c:v>
                </c:pt>
                <c:pt idx="2">
                  <c:v>77.410499999999999</c:v>
                </c:pt>
                <c:pt idx="3">
                  <c:v>68.0685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87.632499999999993</c:v>
                </c:pt>
                <c:pt idx="1">
                  <c:v>83.629900000000006</c:v>
                </c:pt>
                <c:pt idx="2">
                  <c:v>89.849100000000007</c:v>
                </c:pt>
                <c:pt idx="3">
                  <c:v>85.132999999999996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86.8369</c:v>
                </c:pt>
                <c:pt idx="1">
                  <c:v>83.412999999999997</c:v>
                </c:pt>
                <c:pt idx="2">
                  <c:v>89.669700000000006</c:v>
                </c:pt>
                <c:pt idx="3">
                  <c:v>86.366900000000001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4"/>
          <c:order val="0"/>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83.650199999999998</c:v>
                </c:pt>
                <c:pt idx="1">
                  <c:v>81.132099999999994</c:v>
                </c:pt>
                <c:pt idx="2">
                  <c:v>89.481300000000005</c:v>
                </c:pt>
                <c:pt idx="3">
                  <c:v>87.020600000000002</c:v>
                </c:pt>
              </c:numCache>
            </c:numRef>
          </c:val>
          <c:extLst>
            <c:ext xmlns:c16="http://schemas.microsoft.com/office/drawing/2014/chart" uri="{C3380CC4-5D6E-409C-BE32-E72D297353CC}">
              <c16:uniqueId val="{00000001-E553-4AC3-A5C9-D186C2D6C5E0}"/>
            </c:ext>
          </c:extLst>
        </c:ser>
        <c:ser>
          <c:idx val="5"/>
          <c:order val="1"/>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87.632499999999993</c:v>
                </c:pt>
                <c:pt idx="1">
                  <c:v>83.629900000000006</c:v>
                </c:pt>
                <c:pt idx="2">
                  <c:v>89.849100000000007</c:v>
                </c:pt>
                <c:pt idx="3">
                  <c:v>85.132999999999996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34.022599999999997</c:v>
                </c:pt>
                <c:pt idx="1">
                  <c:v>14.2241</c:v>
                </c:pt>
                <c:pt idx="2">
                  <c:v>38.434199999999997</c:v>
                </c:pt>
                <c:pt idx="3">
                  <c:v>17.2973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42.045499999999997</c:v>
                </c:pt>
                <c:pt idx="1">
                  <c:v>20.850200000000001</c:v>
                </c:pt>
                <c:pt idx="2">
                  <c:v>38.1188</c:v>
                </c:pt>
                <c:pt idx="3">
                  <c:v>20.665500000000002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43.544899999999998</c:v>
                </c:pt>
                <c:pt idx="1">
                  <c:v>21.700199999999999</c:v>
                </c:pt>
                <c:pt idx="2">
                  <c:v>44.384999999999998</c:v>
                </c:pt>
                <c:pt idx="3">
                  <c:v>18.345300000000002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44.990499999999997</c:v>
                </c:pt>
                <c:pt idx="1">
                  <c:v>18.7835</c:v>
                </c:pt>
                <c:pt idx="2">
                  <c:v>40.499299999999998</c:v>
                </c:pt>
                <c:pt idx="3">
                  <c:v>19.471499999999999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55.154600000000002</c:v>
                </c:pt>
                <c:pt idx="1">
                  <c:v>19.763500000000001</c:v>
                </c:pt>
                <c:pt idx="2">
                  <c:v>48.2667</c:v>
                </c:pt>
                <c:pt idx="3">
                  <c:v>19.6248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93.250399999999999</c:v>
                </c:pt>
                <c:pt idx="1">
                  <c:v>87.119900000000001</c:v>
                </c:pt>
                <c:pt idx="2">
                  <c:v>94.642899999999997</c:v>
                </c:pt>
                <c:pt idx="3">
                  <c:v>89.0625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93.110200000000006</c:v>
                </c:pt>
                <c:pt idx="1">
                  <c:v>87.568299999999994</c:v>
                </c:pt>
                <c:pt idx="2">
                  <c:v>94.171300000000002</c:v>
                </c:pt>
                <c:pt idx="3">
                  <c:v>90.085599999999999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94.8767</c:v>
                </c:pt>
                <c:pt idx="1">
                  <c:v>94.576999999999998</c:v>
                </c:pt>
                <c:pt idx="2">
                  <c:v>95.495500000000007</c:v>
                </c:pt>
                <c:pt idx="3">
                  <c:v>96.132599999999996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94.140600000000006</c:v>
                </c:pt>
                <c:pt idx="1">
                  <c:v>90.795000000000002</c:v>
                </c:pt>
                <c:pt idx="2">
                  <c:v>95.585700000000003</c:v>
                </c:pt>
                <c:pt idx="3">
                  <c:v>95</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95.3947</c:v>
                </c:pt>
                <c:pt idx="1">
                  <c:v>92.857100000000003</c:v>
                </c:pt>
                <c:pt idx="2">
                  <c:v>96.078400000000002</c:v>
                </c:pt>
                <c:pt idx="3">
                  <c:v>96.146799999999999</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92.802999999999997</c:v>
                </c:pt>
                <c:pt idx="1">
                  <c:v>86.090199999999996</c:v>
                </c:pt>
                <c:pt idx="2">
                  <c:v>93.696299999999994</c:v>
                </c:pt>
                <c:pt idx="3">
                  <c:v>90.775999999999996</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93.250399999999999</c:v>
                </c:pt>
                <c:pt idx="1">
                  <c:v>87.119900000000001</c:v>
                </c:pt>
                <c:pt idx="2">
                  <c:v>94.642899999999997</c:v>
                </c:pt>
                <c:pt idx="3">
                  <c:v>89.0625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52.473500000000001</c:v>
                </c:pt>
                <c:pt idx="1">
                  <c:v>50.716799999999999</c:v>
                </c:pt>
                <c:pt idx="2">
                  <c:v>33.701700000000002</c:v>
                </c:pt>
                <c:pt idx="3">
                  <c:v>42.9467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45.915700000000001</c:v>
                </c:pt>
                <c:pt idx="1">
                  <c:v>45.690800000000003</c:v>
                </c:pt>
                <c:pt idx="2">
                  <c:v>33.145299999999999</c:v>
                </c:pt>
                <c:pt idx="3">
                  <c:v>41.421399999999998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56.069400000000002</c:v>
                </c:pt>
                <c:pt idx="1">
                  <c:v>48.566000000000003</c:v>
                </c:pt>
                <c:pt idx="2">
                  <c:v>39.446899999999999</c:v>
                </c:pt>
                <c:pt idx="3">
                  <c:v>41.3947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52.473500000000001</c:v>
                </c:pt>
                <c:pt idx="1">
                  <c:v>50.716799999999999</c:v>
                </c:pt>
                <c:pt idx="2">
                  <c:v>33.701700000000002</c:v>
                </c:pt>
                <c:pt idx="3">
                  <c:v>42.9467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4.4484000000000004</c:v>
                </c:pt>
                <c:pt idx="1">
                  <c:v>9.1548999999999996</c:v>
                </c:pt>
                <c:pt idx="2">
                  <c:v>4.2877000000000001</c:v>
                </c:pt>
                <c:pt idx="3">
                  <c:v>11.7188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4.6357999999999997</c:v>
                </c:pt>
                <c:pt idx="1">
                  <c:v>11.223800000000001</c:v>
                </c:pt>
                <c:pt idx="2">
                  <c:v>4.0960000000000001</c:v>
                </c:pt>
                <c:pt idx="3">
                  <c:v>10.5563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4.9217000000000004</c:v>
                </c:pt>
                <c:pt idx="1">
                  <c:v>22.095700000000001</c:v>
                </c:pt>
                <c:pt idx="2">
                  <c:v>3.2490999999999999</c:v>
                </c:pt>
                <c:pt idx="3">
                  <c:v>16.292100000000001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6.7308000000000003</c:v>
                </c:pt>
                <c:pt idx="1">
                  <c:v>16.353400000000001</c:v>
                </c:pt>
                <c:pt idx="2">
                  <c:v>2.3155000000000001</c:v>
                </c:pt>
                <c:pt idx="3">
                  <c:v>15.4185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4.4484000000000004</c:v>
                </c:pt>
                <c:pt idx="1">
                  <c:v>9.1548999999999996</c:v>
                </c:pt>
                <c:pt idx="2">
                  <c:v>4.2877000000000001</c:v>
                </c:pt>
                <c:pt idx="3">
                  <c:v>11.7188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9.3474000000000004</c:v>
                </c:pt>
                <c:pt idx="1">
                  <c:v>6.3380000000000001</c:v>
                </c:pt>
                <c:pt idx="2">
                  <c:v>10.4396</c:v>
                </c:pt>
                <c:pt idx="3">
                  <c:v>9.0767000000000007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10.557399999999999</c:v>
                </c:pt>
                <c:pt idx="1">
                  <c:v>7.1962000000000002</c:v>
                </c:pt>
                <c:pt idx="2">
                  <c:v>10.9474</c:v>
                </c:pt>
                <c:pt idx="3">
                  <c:v>8.9413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20.264299999999999</c:v>
                </c:pt>
                <c:pt idx="1">
                  <c:v>19.683299999999999</c:v>
                </c:pt>
                <c:pt idx="2">
                  <c:v>16.129000000000001</c:v>
                </c:pt>
                <c:pt idx="3">
                  <c:v>13.493499999999999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14.8855</c:v>
                </c:pt>
                <c:pt idx="1">
                  <c:v>10.4869</c:v>
                </c:pt>
                <c:pt idx="2">
                  <c:v>12.0344</c:v>
                </c:pt>
                <c:pt idx="3">
                  <c:v>11.566599999999999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9.3474000000000004</c:v>
                </c:pt>
                <c:pt idx="1">
                  <c:v>6.3380000000000001</c:v>
                </c:pt>
                <c:pt idx="2">
                  <c:v>10.4396</c:v>
                </c:pt>
                <c:pt idx="3">
                  <c:v>9.0767000000000007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35.158999999999999</c:v>
                </c:pt>
                <c:pt idx="1">
                  <c:v>13.780900000000001</c:v>
                </c:pt>
                <c:pt idx="2">
                  <c:v>26.748999999999999</c:v>
                </c:pt>
                <c:pt idx="3">
                  <c:v>17.8964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33.792700000000004</c:v>
                </c:pt>
                <c:pt idx="1">
                  <c:v>15.5616</c:v>
                </c:pt>
                <c:pt idx="2">
                  <c:v>28.6816</c:v>
                </c:pt>
                <c:pt idx="3">
                  <c:v>16.535399999999999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36.061900000000001</c:v>
                </c:pt>
                <c:pt idx="1">
                  <c:v>21.493200000000002</c:v>
                </c:pt>
                <c:pt idx="2">
                  <c:v>32.379199999999997</c:v>
                </c:pt>
                <c:pt idx="3">
                  <c:v>22.242999999999999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26.335899999999999</c:v>
                </c:pt>
                <c:pt idx="1">
                  <c:v>15.7303</c:v>
                </c:pt>
                <c:pt idx="2">
                  <c:v>24.4986</c:v>
                </c:pt>
                <c:pt idx="3">
                  <c:v>18.8596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35.158999999999999</c:v>
                </c:pt>
                <c:pt idx="1">
                  <c:v>13.780900000000001</c:v>
                </c:pt>
                <c:pt idx="2">
                  <c:v>26.748999999999999</c:v>
                </c:pt>
                <c:pt idx="3">
                  <c:v>17.8964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53.424700000000001</c:v>
                </c:pt>
                <c:pt idx="1">
                  <c:v>17.706600000000002</c:v>
                </c:pt>
                <c:pt idx="2">
                  <c:v>52.540100000000002</c:v>
                </c:pt>
                <c:pt idx="3">
                  <c:v>19.1919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50.545200000000001</c:v>
                </c:pt>
                <c:pt idx="1">
                  <c:v>18.4755</c:v>
                </c:pt>
                <c:pt idx="2">
                  <c:v>51.222799999999999</c:v>
                </c:pt>
                <c:pt idx="3">
                  <c:v>17.506599999999999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55.731900000000003</c:v>
                </c:pt>
                <c:pt idx="1">
                  <c:v>79.646000000000001</c:v>
                </c:pt>
                <c:pt idx="2">
                  <c:v>54.234999999999999</c:v>
                </c:pt>
                <c:pt idx="3">
                  <c:v>80.441599999999994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58.070900000000002</c:v>
                </c:pt>
                <c:pt idx="1">
                  <c:v>81.719700000000003</c:v>
                </c:pt>
                <c:pt idx="2">
                  <c:v>58.008400000000002</c:v>
                </c:pt>
                <c:pt idx="3">
                  <c:v>81.236500000000007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69.298199999999994</c:v>
                </c:pt>
                <c:pt idx="1">
                  <c:v>89.601799999999997</c:v>
                </c:pt>
                <c:pt idx="2">
                  <c:v>68.439700000000002</c:v>
                </c:pt>
                <c:pt idx="3">
                  <c:v>87.773700000000005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60.420699999999997</c:v>
                </c:pt>
                <c:pt idx="1">
                  <c:v>85.206000000000003</c:v>
                </c:pt>
                <c:pt idx="2">
                  <c:v>53</c:v>
                </c:pt>
                <c:pt idx="3">
                  <c:v>82.153400000000005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55.731900000000003</c:v>
                </c:pt>
                <c:pt idx="1">
                  <c:v>79.646000000000001</c:v>
                </c:pt>
                <c:pt idx="2">
                  <c:v>54.234999999999999</c:v>
                </c:pt>
                <c:pt idx="3">
                  <c:v>80.441599999999994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59.010599999999997</c:v>
                </c:pt>
                <c:pt idx="1">
                  <c:v>78.863200000000006</c:v>
                </c:pt>
                <c:pt idx="2">
                  <c:v>69.0411</c:v>
                </c:pt>
                <c:pt idx="3">
                  <c:v>85.42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58.300400000000003</c:v>
                </c:pt>
                <c:pt idx="1">
                  <c:v>78.343500000000006</c:v>
                </c:pt>
                <c:pt idx="2">
                  <c:v>70.879900000000006</c:v>
                </c:pt>
                <c:pt idx="3">
                  <c:v>84.043300000000002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70.614000000000004</c:v>
                </c:pt>
                <c:pt idx="1">
                  <c:v>87.777799999999999</c:v>
                </c:pt>
                <c:pt idx="2">
                  <c:v>76.283199999999994</c:v>
                </c:pt>
                <c:pt idx="3">
                  <c:v>89.396699999999996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66.153800000000004</c:v>
                </c:pt>
                <c:pt idx="1">
                  <c:v>86.767499999999998</c:v>
                </c:pt>
                <c:pt idx="2">
                  <c:v>74.244600000000005</c:v>
                </c:pt>
                <c:pt idx="3">
                  <c:v>85.503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59.010599999999997</c:v>
                </c:pt>
                <c:pt idx="1">
                  <c:v>78.863200000000006</c:v>
                </c:pt>
                <c:pt idx="2">
                  <c:v>69.0411</c:v>
                </c:pt>
                <c:pt idx="3">
                  <c:v>85.42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54.642899999999997</c:v>
                </c:pt>
                <c:pt idx="1">
                  <c:v>74.0608</c:v>
                </c:pt>
                <c:pt idx="2">
                  <c:v>64.827600000000004</c:v>
                </c:pt>
                <c:pt idx="3">
                  <c:v>81.111099999999993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55.165599999999998</c:v>
                </c:pt>
                <c:pt idx="1">
                  <c:v>74.399500000000003</c:v>
                </c:pt>
                <c:pt idx="2">
                  <c:v>64.205299999999994</c:v>
                </c:pt>
                <c:pt idx="3">
                  <c:v>78.757199999999997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66.225200000000001</c:v>
                </c:pt>
                <c:pt idx="1">
                  <c:v>83.258899999999997</c:v>
                </c:pt>
                <c:pt idx="2">
                  <c:v>71.479500000000002</c:v>
                </c:pt>
                <c:pt idx="3">
                  <c:v>86.531400000000005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61.941699999999997</c:v>
                </c:pt>
                <c:pt idx="1">
                  <c:v>81.663499999999999</c:v>
                </c:pt>
                <c:pt idx="2">
                  <c:v>67.246399999999994</c:v>
                </c:pt>
                <c:pt idx="3">
                  <c:v>82.185599999999994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54.642899999999997</c:v>
                </c:pt>
                <c:pt idx="1">
                  <c:v>74.0608</c:v>
                </c:pt>
                <c:pt idx="2">
                  <c:v>64.827600000000004</c:v>
                </c:pt>
                <c:pt idx="3">
                  <c:v>81.111099999999993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56.862699999999997</c:v>
                </c:pt>
                <c:pt idx="1">
                  <c:v>78.978999999999999</c:v>
                </c:pt>
                <c:pt idx="2">
                  <c:v>64.351900000000001</c:v>
                </c:pt>
                <c:pt idx="3">
                  <c:v>79.054100000000005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56.8093</c:v>
                </c:pt>
                <c:pt idx="1">
                  <c:v>77.657300000000006</c:v>
                </c:pt>
                <c:pt idx="2">
                  <c:v>65.148499999999999</c:v>
                </c:pt>
                <c:pt idx="3">
                  <c:v>76.537899999999993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66.666700000000006</c:v>
                </c:pt>
                <c:pt idx="1">
                  <c:v>81.790999999999997</c:v>
                </c:pt>
                <c:pt idx="2">
                  <c:v>74.725300000000004</c:v>
                </c:pt>
                <c:pt idx="3">
                  <c:v>82.335300000000004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59.839399999999998</c:v>
                </c:pt>
                <c:pt idx="1">
                  <c:v>82.515299999999996</c:v>
                </c:pt>
                <c:pt idx="2">
                  <c:v>60.150399999999998</c:v>
                </c:pt>
                <c:pt idx="3">
                  <c:v>78.906300000000002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56.862699999999997</c:v>
                </c:pt>
                <c:pt idx="1">
                  <c:v>78.978999999999999</c:v>
                </c:pt>
                <c:pt idx="2">
                  <c:v>64.351900000000001</c:v>
                </c:pt>
                <c:pt idx="3">
                  <c:v>79.054100000000005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c:v>
                </c:pt>
                <c:pt idx="1">
                  <c:v>82.405299999999997</c:v>
                </c:pt>
                <c:pt idx="2">
                  <c:v>70.626300000000001</c:v>
                </c:pt>
                <c:pt idx="3">
                  <c:v>82.291700000000006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69.363200000000006</c:v>
                </c:pt>
                <c:pt idx="1">
                  <c:v>82.5976</c:v>
                </c:pt>
                <c:pt idx="2">
                  <c:v>71.920699999999997</c:v>
                </c:pt>
                <c:pt idx="3">
                  <c:v>81.81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74.013900000000007</c:v>
                </c:pt>
                <c:pt idx="1">
                  <c:v>87.276799999999994</c:v>
                </c:pt>
                <c:pt idx="2">
                  <c:v>72.583799999999997</c:v>
                </c:pt>
                <c:pt idx="3">
                  <c:v>83.759100000000004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c:v>
                </c:pt>
                <c:pt idx="1">
                  <c:v>82.405299999999997</c:v>
                </c:pt>
                <c:pt idx="2">
                  <c:v>70.626300000000001</c:v>
                </c:pt>
                <c:pt idx="3">
                  <c:v>82.291700000000006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43.856299999999997</c:v>
                </c:pt>
                <c:pt idx="1">
                  <c:v>17.773</c:v>
                </c:pt>
                <c:pt idx="2">
                  <c:v>55.1601</c:v>
                </c:pt>
                <c:pt idx="3">
                  <c:v>24.497299999999999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50.5792</c:v>
                </c:pt>
                <c:pt idx="1">
                  <c:v>22.828299999999999</c:v>
                </c:pt>
                <c:pt idx="2">
                  <c:v>52.604999999999997</c:v>
                </c:pt>
                <c:pt idx="3">
                  <c:v>21.875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52.097099999999998</c:v>
                </c:pt>
                <c:pt idx="1">
                  <c:v>21.973099999999999</c:v>
                </c:pt>
                <c:pt idx="2">
                  <c:v>57.575800000000001</c:v>
                </c:pt>
                <c:pt idx="3">
                  <c:v>23.518899999999999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57.954500000000003</c:v>
                </c:pt>
                <c:pt idx="1">
                  <c:v>22.3614</c:v>
                </c:pt>
                <c:pt idx="2">
                  <c:v>54.945099999999996</c:v>
                </c:pt>
                <c:pt idx="3">
                  <c:v>23.216799999999999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53.424700000000001</c:v>
                </c:pt>
                <c:pt idx="1">
                  <c:v>17.706600000000002</c:v>
                </c:pt>
                <c:pt idx="2">
                  <c:v>52.540100000000002</c:v>
                </c:pt>
                <c:pt idx="3">
                  <c:v>19.1919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85.790400000000005</c:v>
                </c:pt>
                <c:pt idx="1">
                  <c:v>93.982299999999995</c:v>
                </c:pt>
                <c:pt idx="2">
                  <c:v>89.849100000000007</c:v>
                </c:pt>
                <c:pt idx="3">
                  <c:v>93.037999999999997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86.939300000000003</c:v>
                </c:pt>
                <c:pt idx="1">
                  <c:v>93.881699999999995</c:v>
                </c:pt>
                <c:pt idx="2">
                  <c:v>90.3429</c:v>
                </c:pt>
                <c:pt idx="3">
                  <c:v>93.520499999999998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89.159300000000002</c:v>
                </c:pt>
                <c:pt idx="1">
                  <c:v>95.143500000000003</c:v>
                </c:pt>
                <c:pt idx="2">
                  <c:v>91.413200000000003</c:v>
                </c:pt>
                <c:pt idx="3">
                  <c:v>94.475099999999998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88.461500000000001</c:v>
                </c:pt>
                <c:pt idx="1">
                  <c:v>94.915300000000002</c:v>
                </c:pt>
                <c:pt idx="2">
                  <c:v>91.498599999999996</c:v>
                </c:pt>
                <c:pt idx="3">
                  <c:v>94.038700000000006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85.790400000000005</c:v>
                </c:pt>
                <c:pt idx="1">
                  <c:v>93.982299999999995</c:v>
                </c:pt>
                <c:pt idx="2">
                  <c:v>89.849100000000007</c:v>
                </c:pt>
                <c:pt idx="3">
                  <c:v>93.037999999999997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67.615700000000004</c:v>
                </c:pt>
                <c:pt idx="1">
                  <c:v>85.026700000000005</c:v>
                </c:pt>
                <c:pt idx="2">
                  <c:v>67.448300000000003</c:v>
                </c:pt>
                <c:pt idx="3">
                  <c:v>85.6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69.061899999999994</c:v>
                </c:pt>
                <c:pt idx="1">
                  <c:v>84.657499999999999</c:v>
                </c:pt>
                <c:pt idx="2">
                  <c:v>71.004199999999997</c:v>
                </c:pt>
                <c:pt idx="3">
                  <c:v>84.302300000000002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74.392899999999997</c:v>
                </c:pt>
                <c:pt idx="1">
                  <c:v>89.910300000000007</c:v>
                </c:pt>
                <c:pt idx="2">
                  <c:v>74.0214</c:v>
                </c:pt>
                <c:pt idx="3">
                  <c:v>87.316199999999995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69.439099999999996</c:v>
                </c:pt>
                <c:pt idx="1">
                  <c:v>87.855800000000002</c:v>
                </c:pt>
                <c:pt idx="2">
                  <c:v>65.611500000000007</c:v>
                </c:pt>
                <c:pt idx="3">
                  <c:v>85.991100000000003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67.615700000000004</c:v>
                </c:pt>
                <c:pt idx="1">
                  <c:v>85.026700000000005</c:v>
                </c:pt>
                <c:pt idx="2">
                  <c:v>67.448300000000003</c:v>
                </c:pt>
                <c:pt idx="3">
                  <c:v>85.6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30.837800000000001</c:v>
                </c:pt>
                <c:pt idx="1">
                  <c:v>66.546800000000005</c:v>
                </c:pt>
                <c:pt idx="2">
                  <c:v>37.691200000000002</c:v>
                </c:pt>
                <c:pt idx="3">
                  <c:v>72.089299999999994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34.0426</c:v>
                </c:pt>
                <c:pt idx="1">
                  <c:v>68.866</c:v>
                </c:pt>
                <c:pt idx="2">
                  <c:v>40.909100000000002</c:v>
                </c:pt>
                <c:pt idx="3">
                  <c:v>71.884100000000004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42.128599999999999</c:v>
                </c:pt>
                <c:pt idx="1">
                  <c:v>72.297300000000007</c:v>
                </c:pt>
                <c:pt idx="2">
                  <c:v>39.964199999999998</c:v>
                </c:pt>
                <c:pt idx="3">
                  <c:v>77.094999999999999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34.8249</c:v>
                </c:pt>
                <c:pt idx="1">
                  <c:v>72.159099999999995</c:v>
                </c:pt>
                <c:pt idx="2">
                  <c:v>35.5396</c:v>
                </c:pt>
                <c:pt idx="3">
                  <c:v>73.964500000000001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30.837800000000001</c:v>
                </c:pt>
                <c:pt idx="1">
                  <c:v>66.546800000000005</c:v>
                </c:pt>
                <c:pt idx="2">
                  <c:v>37.691200000000002</c:v>
                </c:pt>
                <c:pt idx="3">
                  <c:v>72.089299999999994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70.848100000000002</c:v>
                </c:pt>
                <c:pt idx="1">
                  <c:v>82.446799999999996</c:v>
                </c:pt>
                <c:pt idx="2">
                  <c:v>80.164199999999994</c:v>
                </c:pt>
                <c:pt idx="3">
                  <c:v>84.858000000000004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70.406800000000004</c:v>
                </c:pt>
                <c:pt idx="1">
                  <c:v>82.317099999999996</c:v>
                </c:pt>
                <c:pt idx="2">
                  <c:v>80.209800000000001</c:v>
                </c:pt>
                <c:pt idx="3">
                  <c:v>84.482799999999997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75.882400000000004</c:v>
                </c:pt>
                <c:pt idx="1">
                  <c:v>81.458299999999994</c:v>
                </c:pt>
                <c:pt idx="2">
                  <c:v>76.819000000000003</c:v>
                </c:pt>
                <c:pt idx="3">
                  <c:v>82.449700000000007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80.430099999999996</c:v>
                </c:pt>
                <c:pt idx="1">
                  <c:v>87.554599999999994</c:v>
                </c:pt>
                <c:pt idx="2">
                  <c:v>81.657799999999995</c:v>
                </c:pt>
                <c:pt idx="3">
                  <c:v>87.033699999999996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80.305899999999994</c:v>
                </c:pt>
                <c:pt idx="1">
                  <c:v>85.875699999999995</c:v>
                </c:pt>
                <c:pt idx="2">
                  <c:v>80.057400000000001</c:v>
                </c:pt>
                <c:pt idx="3">
                  <c:v>85.522400000000005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70.848100000000002</c:v>
                </c:pt>
                <c:pt idx="1">
                  <c:v>82.446799999999996</c:v>
                </c:pt>
                <c:pt idx="2">
                  <c:v>80.164199999999994</c:v>
                </c:pt>
                <c:pt idx="3">
                  <c:v>84.858000000000004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58.259300000000003</c:v>
                </c:pt>
                <c:pt idx="1">
                  <c:v>66.666700000000006</c:v>
                </c:pt>
                <c:pt idx="2">
                  <c:v>67.305099999999996</c:v>
                </c:pt>
                <c:pt idx="3">
                  <c:v>71.924300000000002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57.669499999999999</c:v>
                </c:pt>
                <c:pt idx="1">
                  <c:v>65.149500000000003</c:v>
                </c:pt>
                <c:pt idx="2">
                  <c:v>67.389799999999994</c:v>
                </c:pt>
                <c:pt idx="3">
                  <c:v>70.770300000000006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2"/>
          <c:order val="0"/>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62.7639</c:v>
                </c:pt>
                <c:pt idx="1">
                  <c:v>69.376199999999997</c:v>
                </c:pt>
                <c:pt idx="2">
                  <c:v>67.001400000000004</c:v>
                </c:pt>
                <c:pt idx="3">
                  <c:v>69.565200000000004</c:v>
                </c:pt>
              </c:numCache>
            </c:numRef>
          </c:val>
          <c:extLst>
            <c:ext xmlns:c16="http://schemas.microsoft.com/office/drawing/2014/chart" uri="{C3380CC4-5D6E-409C-BE32-E72D297353CC}">
              <c16:uniqueId val="{00000002-E553-4AC3-A5C9-D186C2D6C5E0}"/>
            </c:ext>
          </c:extLst>
        </c:ser>
        <c:ser>
          <c:idx val="4"/>
          <c:order val="1"/>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58.259300000000003</c:v>
                </c:pt>
                <c:pt idx="1">
                  <c:v>66.666700000000006</c:v>
                </c:pt>
                <c:pt idx="2">
                  <c:v>67.305099999999996</c:v>
                </c:pt>
                <c:pt idx="3">
                  <c:v>71.924300000000002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37.564300000000003</c:v>
                </c:pt>
                <c:pt idx="1">
                  <c:v>20.538699999999999</c:v>
                </c:pt>
                <c:pt idx="2">
                  <c:v>29.333300000000001</c:v>
                </c:pt>
                <c:pt idx="3">
                  <c:v>22.9437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33.205599999999997</c:v>
                </c:pt>
                <c:pt idx="1">
                  <c:v>20.116099999999999</c:v>
                </c:pt>
                <c:pt idx="2">
                  <c:v>30.461300000000001</c:v>
                </c:pt>
                <c:pt idx="3">
                  <c:v>21.721900000000002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67.610600000000005</c:v>
                </c:pt>
                <c:pt idx="1">
                  <c:v>63.652500000000003</c:v>
                </c:pt>
                <c:pt idx="2">
                  <c:v>72.427999999999997</c:v>
                </c:pt>
                <c:pt idx="3">
                  <c:v>68.878399999999999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66.819699999999997</c:v>
                </c:pt>
                <c:pt idx="1">
                  <c:v>62.406500000000001</c:v>
                </c:pt>
                <c:pt idx="2">
                  <c:v>72.459699999999998</c:v>
                </c:pt>
                <c:pt idx="3">
                  <c:v>69.568299999999994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74.951499999999996</c:v>
                </c:pt>
                <c:pt idx="1">
                  <c:v>70.186300000000003</c:v>
                </c:pt>
                <c:pt idx="2">
                  <c:v>74.161100000000005</c:v>
                </c:pt>
                <c:pt idx="3">
                  <c:v>69.835499999999996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69.848200000000006</c:v>
                </c:pt>
                <c:pt idx="1">
                  <c:v>66.962299999999999</c:v>
                </c:pt>
                <c:pt idx="2">
                  <c:v>77.482299999999995</c:v>
                </c:pt>
                <c:pt idx="3">
                  <c:v>71.222999999999999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76.0077</c:v>
                </c:pt>
                <c:pt idx="1">
                  <c:v>69.639499999999998</c:v>
                </c:pt>
                <c:pt idx="2">
                  <c:v>76.115099999999998</c:v>
                </c:pt>
                <c:pt idx="3">
                  <c:v>73.463300000000004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67.610600000000005</c:v>
                </c:pt>
                <c:pt idx="1">
                  <c:v>63.652500000000003</c:v>
                </c:pt>
                <c:pt idx="2">
                  <c:v>72.427999999999997</c:v>
                </c:pt>
                <c:pt idx="3">
                  <c:v>68.878399999999999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69.503500000000003</c:v>
                </c:pt>
                <c:pt idx="1">
                  <c:v>75.714299999999994</c:v>
                </c:pt>
                <c:pt idx="2">
                  <c:v>74.965800000000002</c:v>
                </c:pt>
                <c:pt idx="3">
                  <c:v>73.333299999999994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67.542699999999996</c:v>
                </c:pt>
                <c:pt idx="1">
                  <c:v>73.142499999999998</c:v>
                </c:pt>
                <c:pt idx="2">
                  <c:v>73.8279</c:v>
                </c:pt>
                <c:pt idx="3">
                  <c:v>73.318899999999999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75.675700000000006</c:v>
                </c:pt>
                <c:pt idx="1">
                  <c:v>82.952200000000005</c:v>
                </c:pt>
                <c:pt idx="2">
                  <c:v>74.496600000000001</c:v>
                </c:pt>
                <c:pt idx="3">
                  <c:v>78.623199999999997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73.8095</c:v>
                </c:pt>
                <c:pt idx="1">
                  <c:v>77.455399999999997</c:v>
                </c:pt>
                <c:pt idx="2">
                  <c:v>73.404300000000006</c:v>
                </c:pt>
                <c:pt idx="3">
                  <c:v>78.6738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75</c:v>
                </c:pt>
                <c:pt idx="1">
                  <c:v>76.952399999999997</c:v>
                </c:pt>
                <c:pt idx="2">
                  <c:v>76.867800000000003</c:v>
                </c:pt>
                <c:pt idx="3">
                  <c:v>76.497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69.503500000000003</c:v>
                </c:pt>
                <c:pt idx="1">
                  <c:v>75.714299999999994</c:v>
                </c:pt>
                <c:pt idx="2">
                  <c:v>74.965800000000002</c:v>
                </c:pt>
                <c:pt idx="3">
                  <c:v>73.333299999999994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vad jag ska ha på mig och hur jag ska se ut</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85.815600000000003</c:v>
                </c:pt>
                <c:pt idx="1">
                  <c:v>90.374300000000005</c:v>
                </c:pt>
                <c:pt idx="2">
                  <c:v>93.023300000000006</c:v>
                </c:pt>
                <c:pt idx="3">
                  <c:v>92.381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87.878799999999998</c:v>
                </c:pt>
                <c:pt idx="1">
                  <c:v>91.553100000000001</c:v>
                </c:pt>
                <c:pt idx="2">
                  <c:v>93.833200000000005</c:v>
                </c:pt>
                <c:pt idx="3">
                  <c:v>93.203199999999995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vilka kompisar jag ska ha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85.178600000000003</c:v>
                </c:pt>
                <c:pt idx="1">
                  <c:v>86.510800000000003</c:v>
                </c:pt>
                <c:pt idx="2">
                  <c:v>90.495900000000006</c:v>
                </c:pt>
                <c:pt idx="3">
                  <c:v>90.749600000000001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85.307699999999997</c:v>
                </c:pt>
                <c:pt idx="1">
                  <c:v>85.566999999999993</c:v>
                </c:pt>
                <c:pt idx="2">
                  <c:v>90.57</c:v>
                </c:pt>
                <c:pt idx="3">
                  <c:v>89.6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göra tillsammans med mina kompisar</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68.505300000000005</c:v>
                </c:pt>
                <c:pt idx="1">
                  <c:v>72.302199999999999</c:v>
                </c:pt>
                <c:pt idx="2">
                  <c:v>80.137</c:v>
                </c:pt>
                <c:pt idx="3">
                  <c:v>77.671499999999995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68.899199999999993</c:v>
                </c:pt>
                <c:pt idx="1">
                  <c:v>71.379499999999993</c:v>
                </c:pt>
                <c:pt idx="2">
                  <c:v>80.969099999999997</c:v>
                </c:pt>
                <c:pt idx="3">
                  <c:v>77.906999999999996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fritidsaktiviteter jag ska delta i</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87.544499999999999</c:v>
                </c:pt>
                <c:pt idx="1">
                  <c:v>85.480900000000005</c:v>
                </c:pt>
                <c:pt idx="2">
                  <c:v>92.254499999999993</c:v>
                </c:pt>
                <c:pt idx="3">
                  <c:v>88.817899999999995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86.158900000000003</c:v>
                </c:pt>
                <c:pt idx="1">
                  <c:v>84.5197</c:v>
                </c:pt>
                <c:pt idx="2">
                  <c:v>91.267600000000002</c:v>
                </c:pt>
                <c:pt idx="3">
                  <c:v>89.485100000000003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utbildning jag ska ha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85.992900000000006</c:v>
                </c:pt>
                <c:pt idx="1">
                  <c:v>87.230199999999996</c:v>
                </c:pt>
                <c:pt idx="2">
                  <c:v>90.884</c:v>
                </c:pt>
                <c:pt idx="3">
                  <c:v>89.3142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86.904799999999994</c:v>
                </c:pt>
                <c:pt idx="1">
                  <c:v>87.061300000000003</c:v>
                </c:pt>
                <c:pt idx="2">
                  <c:v>91.695999999999998</c:v>
                </c:pt>
                <c:pt idx="3">
                  <c:v>90.362300000000005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religion/livsåskådning jag ska ha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87.343999999999994</c:v>
                </c:pt>
                <c:pt idx="1">
                  <c:v>89.090900000000005</c:v>
                </c:pt>
                <c:pt idx="2">
                  <c:v>88.689700000000002</c:v>
                </c:pt>
                <c:pt idx="3">
                  <c:v>88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88.055700000000002</c:v>
                </c:pt>
                <c:pt idx="1">
                  <c:v>89.134900000000002</c:v>
                </c:pt>
                <c:pt idx="2">
                  <c:v>90.042400000000001</c:v>
                </c:pt>
                <c:pt idx="3">
                  <c:v>88.081400000000002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28.5444</c:v>
                </c:pt>
                <c:pt idx="1">
                  <c:v>18.279599999999999</c:v>
                </c:pt>
                <c:pt idx="2">
                  <c:v>29.8401</c:v>
                </c:pt>
                <c:pt idx="3">
                  <c:v>25.6831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29.0566</c:v>
                </c:pt>
                <c:pt idx="1">
                  <c:v>19.1919</c:v>
                </c:pt>
                <c:pt idx="2">
                  <c:v>31.848199999999999</c:v>
                </c:pt>
                <c:pt idx="3">
                  <c:v>20.2773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29.912700000000001</c:v>
                </c:pt>
                <c:pt idx="1">
                  <c:v>20.575199999999999</c:v>
                </c:pt>
                <c:pt idx="2">
                  <c:v>33.925400000000003</c:v>
                </c:pt>
                <c:pt idx="3">
                  <c:v>22.882899999999999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31.588799999999999</c:v>
                </c:pt>
                <c:pt idx="1">
                  <c:v>18.197900000000001</c:v>
                </c:pt>
                <c:pt idx="2">
                  <c:v>30.411000000000001</c:v>
                </c:pt>
                <c:pt idx="3">
                  <c:v>25.242699999999999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37.564300000000003</c:v>
                </c:pt>
                <c:pt idx="1">
                  <c:v>20.538699999999999</c:v>
                </c:pt>
                <c:pt idx="2">
                  <c:v>29.333300000000001</c:v>
                </c:pt>
                <c:pt idx="3">
                  <c:v>22.9437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vilken politisk eller ideologisk uppfattning jag ska ha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88.612099999999998</c:v>
                </c:pt>
                <c:pt idx="1">
                  <c:v>88.7273</c:v>
                </c:pt>
                <c:pt idx="2">
                  <c:v>92</c:v>
                </c:pt>
                <c:pt idx="3">
                  <c:v>88.141000000000005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89.946700000000007</c:v>
                </c:pt>
                <c:pt idx="1">
                  <c:v>88.210800000000006</c:v>
                </c:pt>
                <c:pt idx="2">
                  <c:v>92.307699999999997</c:v>
                </c:pt>
                <c:pt idx="3">
                  <c:v>87.563599999999994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vem jag ska gifta mig med/leva tillsammans med som vuxen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87.878799999999998</c:v>
                </c:pt>
                <c:pt idx="1">
                  <c:v>90.925600000000003</c:v>
                </c:pt>
                <c:pt idx="2">
                  <c:v>90.069000000000003</c:v>
                </c:pt>
                <c:pt idx="3">
                  <c:v>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89.881</c:v>
                </c:pt>
                <c:pt idx="1">
                  <c:v>91.764700000000005</c:v>
                </c:pt>
                <c:pt idx="2">
                  <c:v>91.350200000000001</c:v>
                </c:pt>
                <c:pt idx="3">
                  <c:v>91.503299999999996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20.1465</c:v>
                </c:pt>
                <c:pt idx="1">
                  <c:v>12.5</c:v>
                </c:pt>
                <c:pt idx="2">
                  <c:v>11.1576</c:v>
                </c:pt>
                <c:pt idx="3">
                  <c:v>9.4155999999999995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18.175699999999999</c:v>
                </c:pt>
                <c:pt idx="1">
                  <c:v>12.206899999999999</c:v>
                </c:pt>
                <c:pt idx="2">
                  <c:v>11.047800000000001</c:v>
                </c:pt>
                <c:pt idx="3">
                  <c:v>8.7436000000000007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27.789899999999999</c:v>
                </c:pt>
                <c:pt idx="1">
                  <c:v>17.256599999999999</c:v>
                </c:pt>
                <c:pt idx="2">
                  <c:v>20.071000000000002</c:v>
                </c:pt>
                <c:pt idx="3">
                  <c:v>9.2727000000000004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16.3462</c:v>
                </c:pt>
                <c:pt idx="1">
                  <c:v>12.0229</c:v>
                </c:pt>
                <c:pt idx="2">
                  <c:v>9.9138000000000002</c:v>
                </c:pt>
                <c:pt idx="3">
                  <c:v>7.4737999999999998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20.1465</c:v>
                </c:pt>
                <c:pt idx="1">
                  <c:v>12.5</c:v>
                </c:pt>
                <c:pt idx="2">
                  <c:v>11.1576</c:v>
                </c:pt>
                <c:pt idx="3">
                  <c:v>9.4155999999999995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3.9567999999999999</c:v>
                </c:pt>
                <c:pt idx="1">
                  <c:v>11.6906</c:v>
                </c:pt>
                <c:pt idx="2">
                  <c:v>3.3195000000000001</c:v>
                </c:pt>
                <c:pt idx="3">
                  <c:v>7.5805999999999996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4.6481000000000003</c:v>
                </c:pt>
                <c:pt idx="1">
                  <c:v>10.7461</c:v>
                </c:pt>
                <c:pt idx="2">
                  <c:v>3.0346000000000002</c:v>
                </c:pt>
                <c:pt idx="3">
                  <c:v>8.1632999999999996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3.6467999999999998</c:v>
                </c:pt>
                <c:pt idx="1">
                  <c:v>6.8834</c:v>
                </c:pt>
                <c:pt idx="2">
                  <c:v>1.2949999999999999</c:v>
                </c:pt>
                <c:pt idx="3">
                  <c:v>5.8121999999999998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3.9567999999999999</c:v>
                </c:pt>
                <c:pt idx="1">
                  <c:v>11.6906</c:v>
                </c:pt>
                <c:pt idx="2">
                  <c:v>3.3195000000000001</c:v>
                </c:pt>
                <c:pt idx="3">
                  <c:v>7.5805999999999996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overlay val="0"/>
    </c:title>
    <c:autoTitleDeleted val="0"/>
    <c:plotArea>
      <c:layout/>
      <c:barChart>
        <c:barDir val="col"/>
        <c:grouping val="clustered"/>
        <c:varyColors val="0"/>
        <c:ser>
          <c:idx val="0"/>
          <c:order val="0"/>
          <c:tx>
            <c:strRef>
              <c:f>DataSheet!$C$1</c:f>
              <c:strCache>
                <c:ptCount val="1"/>
                <c:pt idx="0">
                  <c:v>Tjejer - Jönköpings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DataSheet!$C$2:$C$5</c:f>
              <c:numCache>
                <c:formatCode>General</c:formatCode>
                <c:ptCount val="4"/>
                <c:pt idx="0">
                  <c:v>59.662399999999998</c:v>
                </c:pt>
                <c:pt idx="1">
                  <c:v>22.3629</c:v>
                </c:pt>
                <c:pt idx="2">
                  <c:v>22.025300000000001</c:v>
                </c:pt>
                <c:pt idx="3">
                  <c:v>18.312200000000001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DataSheet!$D$2:$D$5</c:f>
              <c:numCache>
                <c:formatCode>General</c:formatCode>
                <c:ptCount val="4"/>
                <c:pt idx="0">
                  <c:v>61.968400000000003</c:v>
                </c:pt>
                <c:pt idx="1">
                  <c:v>20.5975</c:v>
                </c:pt>
                <c:pt idx="2">
                  <c:v>20.0351</c:v>
                </c:pt>
                <c:pt idx="3">
                  <c:v>17.926200000000001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Jönköpings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DataSheet!$E$2:$E$5</c:f>
              <c:numCache>
                <c:formatCode>General</c:formatCode>
                <c:ptCount val="4"/>
                <c:pt idx="0">
                  <c:v>79.613500000000002</c:v>
                </c:pt>
                <c:pt idx="1">
                  <c:v>5.3140000000000001</c:v>
                </c:pt>
                <c:pt idx="2">
                  <c:v>4.3478000000000003</c:v>
                </c:pt>
                <c:pt idx="3">
                  <c:v>5.4105999999999996</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DataSheet!$F$2:$F$5</c:f>
              <c:numCache>
                <c:formatCode>General</c:formatCode>
                <c:ptCount val="4"/>
                <c:pt idx="0">
                  <c:v>81.4602</c:v>
                </c:pt>
                <c:pt idx="1">
                  <c:v>5.2370000000000001</c:v>
                </c:pt>
                <c:pt idx="2">
                  <c:v>4.3959999999999999</c:v>
                </c:pt>
                <c:pt idx="3">
                  <c:v>4.6635999999999997</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 Ja, fysiskt våld </a:t>
            </a:r>
            <a:r>
              <a:t>eller </a:t>
            </a:r>
            <a:r>
              <a:rPr i="1"/>
              <a:t>Ja, psykiskt våld</a:t>
            </a:r>
            <a:r>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13.224600000000001</c:v>
                </c:pt>
                <c:pt idx="1">
                  <c:v>5.6058000000000003</c:v>
                </c:pt>
                <c:pt idx="2">
                  <c:v>12.309799999999999</c:v>
                </c:pt>
                <c:pt idx="3">
                  <c:v>6.2294999999999998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11.4076</c:v>
                </c:pt>
                <c:pt idx="1">
                  <c:v>4.6768000000000001</c:v>
                </c:pt>
                <c:pt idx="2">
                  <c:v>10.992900000000001</c:v>
                </c:pt>
                <c:pt idx="3">
                  <c:v>5.3756000000000004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 Ja, fysiskt våld </a:t>
            </a:r>
            <a:r>
              <a:t>eller </a:t>
            </a:r>
            <a:r>
              <a:rPr i="1"/>
              <a:t>Ja, psykiskt våld</a:t>
            </a:r>
            <a:r>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11.538500000000001</c:v>
                </c:pt>
                <c:pt idx="1">
                  <c:v>3.8313999999999999</c:v>
                </c:pt>
                <c:pt idx="2">
                  <c:v>10.526300000000001</c:v>
                </c:pt>
                <c:pt idx="3">
                  <c:v>6.3063000000000002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13.224600000000001</c:v>
                </c:pt>
                <c:pt idx="1">
                  <c:v>5.6058000000000003</c:v>
                </c:pt>
                <c:pt idx="2">
                  <c:v>12.309799999999999</c:v>
                </c:pt>
                <c:pt idx="3">
                  <c:v>6.2294999999999998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 Ja, fysiskt våld </a:t>
            </a:r>
            <a:r>
              <a:t>eller </a:t>
            </a:r>
            <a:r>
              <a:rPr i="1"/>
              <a:t>Ja, psykiskt våld</a:t>
            </a:r>
            <a:r>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11.754099999999999</c:v>
                </c:pt>
                <c:pt idx="1">
                  <c:v>5.5856000000000003</c:v>
                </c:pt>
                <c:pt idx="2">
                  <c:v>11.7403</c:v>
                </c:pt>
                <c:pt idx="3">
                  <c:v>8.2523999999999997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10.718999999999999</c:v>
                </c:pt>
                <c:pt idx="1">
                  <c:v>5.6318999999999999</c:v>
                </c:pt>
                <c:pt idx="2">
                  <c:v>11.6395</c:v>
                </c:pt>
                <c:pt idx="3">
                  <c:v>8.1140000000000008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65.254199999999997</c:v>
                </c:pt>
                <c:pt idx="1">
                  <c:v>25.963100000000001</c:v>
                </c:pt>
                <c:pt idx="2">
                  <c:v>62.284199999999998</c:v>
                </c:pt>
                <c:pt idx="3">
                  <c:v>28.142900000000001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61.09</c:v>
                </c:pt>
                <c:pt idx="1">
                  <c:v>25.781700000000001</c:v>
                </c:pt>
                <c:pt idx="2">
                  <c:v>60.8491</c:v>
                </c:pt>
                <c:pt idx="3">
                  <c:v>26.1126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 Ja, fysiskt våld </a:t>
            </a:r>
            <a:r>
              <a:t>eller </a:t>
            </a:r>
            <a:r>
              <a:rPr i="1"/>
              <a:t>Ja, psykiskt våld</a:t>
            </a:r>
            <a:r>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9.4412000000000003</c:v>
                </c:pt>
                <c:pt idx="1">
                  <c:v>4.7892999999999999</c:v>
                </c:pt>
                <c:pt idx="2">
                  <c:v>10.724600000000001</c:v>
                </c:pt>
                <c:pt idx="3">
                  <c:v>8.6826000000000008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11.754099999999999</c:v>
                </c:pt>
                <c:pt idx="1">
                  <c:v>5.5856000000000003</c:v>
                </c:pt>
                <c:pt idx="2">
                  <c:v>11.7403</c:v>
                </c:pt>
                <c:pt idx="3">
                  <c:v>8.2523999999999997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har </a:t>
            </a:r>
            <a:r>
              <a:rPr i="1"/>
              <a:t>mycket stora</a:t>
            </a:r>
            <a:r>
              <a:t> eller </a:t>
            </a:r>
            <a:r>
              <a:rPr i="1"/>
              <a:t>ganska stora</a:t>
            </a:r>
            <a:r>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26.247699999999998</c:v>
                </c:pt>
                <c:pt idx="1">
                  <c:v>40.147300000000001</c:v>
                </c:pt>
                <c:pt idx="2">
                  <c:v>28.491599999999998</c:v>
                </c:pt>
                <c:pt idx="3">
                  <c:v>36.661200000000001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27.8644</c:v>
                </c:pt>
                <c:pt idx="1">
                  <c:v>39.694699999999997</c:v>
                </c:pt>
                <c:pt idx="2">
                  <c:v>29.634899999999998</c:v>
                </c:pt>
                <c:pt idx="3">
                  <c:v>35.036999999999999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har </a:t>
            </a:r>
            <a:r>
              <a:rPr i="1"/>
              <a:t>mycket stora</a:t>
            </a:r>
            <a:r>
              <a:t> eller </a:t>
            </a:r>
            <a:r>
              <a:rPr i="1"/>
              <a:t>ganska stora</a:t>
            </a:r>
            <a:r>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19.922599999999999</c:v>
                </c:pt>
                <c:pt idx="1">
                  <c:v>26.2136</c:v>
                </c:pt>
                <c:pt idx="2">
                  <c:v>18.208100000000002</c:v>
                </c:pt>
                <c:pt idx="3">
                  <c:v>23.203600000000002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26.247699999999998</c:v>
                </c:pt>
                <c:pt idx="1">
                  <c:v>40.147300000000001</c:v>
                </c:pt>
                <c:pt idx="2">
                  <c:v>28.491599999999998</c:v>
                </c:pt>
                <c:pt idx="3">
                  <c:v>36.661200000000001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Ja</a:t>
            </a:r>
            <a:r>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36.531399999999998</c:v>
                </c:pt>
                <c:pt idx="1">
                  <c:v>36.802999999999997</c:v>
                </c:pt>
                <c:pt idx="2">
                  <c:v>27.439900000000002</c:v>
                </c:pt>
                <c:pt idx="3">
                  <c:v>30.098700000000001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36.394599999999997</c:v>
                </c:pt>
                <c:pt idx="1">
                  <c:v>33.706299999999999</c:v>
                </c:pt>
                <c:pt idx="2">
                  <c:v>30.557600000000001</c:v>
                </c:pt>
                <c:pt idx="3">
                  <c:v>31.226800000000001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Ja</a:t>
            </a:r>
            <a:r>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38.986400000000003</c:v>
                </c:pt>
                <c:pt idx="1">
                  <c:v>27.431899999999999</c:v>
                </c:pt>
                <c:pt idx="2">
                  <c:v>42.878100000000003</c:v>
                </c:pt>
                <c:pt idx="3">
                  <c:v>34.789200000000001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36.531399999999998</c:v>
                </c:pt>
                <c:pt idx="1">
                  <c:v>36.802999999999997</c:v>
                </c:pt>
                <c:pt idx="2">
                  <c:v>27.439900000000002</c:v>
                </c:pt>
                <c:pt idx="3">
                  <c:v>30.098700000000001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66.064999999999998</c:v>
                </c:pt>
                <c:pt idx="1">
                  <c:v>82.998199999999997</c:v>
                </c:pt>
                <c:pt idx="2">
                  <c:v>73.109200000000001</c:v>
                </c:pt>
                <c:pt idx="3">
                  <c:v>79.644599999999997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67.897900000000007</c:v>
                </c:pt>
                <c:pt idx="1">
                  <c:v>82.906599999999997</c:v>
                </c:pt>
                <c:pt idx="2">
                  <c:v>74.803100000000001</c:v>
                </c:pt>
                <c:pt idx="3">
                  <c:v>81.318700000000007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61.904800000000002</c:v>
                </c:pt>
                <c:pt idx="1">
                  <c:v>79.522900000000007</c:v>
                </c:pt>
                <c:pt idx="2">
                  <c:v>66.229500000000002</c:v>
                </c:pt>
                <c:pt idx="3">
                  <c:v>79.130399999999995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66.666700000000006</c:v>
                </c:pt>
                <c:pt idx="1">
                  <c:v>78.571399999999997</c:v>
                </c:pt>
                <c:pt idx="2">
                  <c:v>66.25</c:v>
                </c:pt>
                <c:pt idx="3">
                  <c:v>77.007300000000001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70.097099999999998</c:v>
                </c:pt>
                <c:pt idx="1">
                  <c:v>80</c:v>
                </c:pt>
                <c:pt idx="2">
                  <c:v>72.886300000000006</c:v>
                </c:pt>
                <c:pt idx="3">
                  <c:v>80.211500000000001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66.064999999999998</c:v>
                </c:pt>
                <c:pt idx="1">
                  <c:v>82.998199999999997</c:v>
                </c:pt>
                <c:pt idx="2">
                  <c:v>73.109200000000001</c:v>
                </c:pt>
                <c:pt idx="3">
                  <c:v>79.644599999999997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har ett syfte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65.818200000000004</c:v>
                </c:pt>
                <c:pt idx="1">
                  <c:v>83.179299999999998</c:v>
                </c:pt>
                <c:pt idx="2">
                  <c:v>71.848699999999994</c:v>
                </c:pt>
                <c:pt idx="3">
                  <c:v>79.935299999999998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68.695099999999996</c:v>
                </c:pt>
                <c:pt idx="1">
                  <c:v>83.960899999999995</c:v>
                </c:pt>
                <c:pt idx="2">
                  <c:v>73.962800000000001</c:v>
                </c:pt>
                <c:pt idx="3">
                  <c:v>82.266400000000004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har ett syfte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65.259100000000004</c:v>
                </c:pt>
                <c:pt idx="1">
                  <c:v>81.400000000000006</c:v>
                </c:pt>
                <c:pt idx="2">
                  <c:v>64.473699999999994</c:v>
                </c:pt>
                <c:pt idx="3">
                  <c:v>77.137900000000002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69.230800000000002</c:v>
                </c:pt>
                <c:pt idx="1">
                  <c:v>80.135400000000004</c:v>
                </c:pt>
                <c:pt idx="2">
                  <c:v>63.6691</c:v>
                </c:pt>
                <c:pt idx="3">
                  <c:v>75.510199999999998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72.070300000000003</c:v>
                </c:pt>
                <c:pt idx="1">
                  <c:v>81.624799999999993</c:v>
                </c:pt>
                <c:pt idx="2">
                  <c:v>72.448999999999998</c:v>
                </c:pt>
                <c:pt idx="3">
                  <c:v>79.787199999999999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65.818200000000004</c:v>
                </c:pt>
                <c:pt idx="1">
                  <c:v>83.179299999999998</c:v>
                </c:pt>
                <c:pt idx="2">
                  <c:v>71.848699999999994</c:v>
                </c:pt>
                <c:pt idx="3">
                  <c:v>79.935299999999998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51.838200000000001</c:v>
                </c:pt>
                <c:pt idx="1">
                  <c:v>72.388099999999994</c:v>
                </c:pt>
                <c:pt idx="2">
                  <c:v>53.802799999999998</c:v>
                </c:pt>
                <c:pt idx="3">
                  <c:v>63.278700000000001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53.935699999999997</c:v>
                </c:pt>
                <c:pt idx="1">
                  <c:v>72.624899999999997</c:v>
                </c:pt>
                <c:pt idx="2">
                  <c:v>54.314700000000002</c:v>
                </c:pt>
                <c:pt idx="3">
                  <c:v>66.740899999999996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svarande utifrån bostadsläge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DataSheet!$C$2:$C$4</c:f>
              <c:numCache>
                <c:formatCode>General</c:formatCode>
                <c:ptCount val="3"/>
                <c:pt idx="0">
                  <c:v>45.895400000000002</c:v>
                </c:pt>
                <c:pt idx="1">
                  <c:v>39.709800000000001</c:v>
                </c:pt>
                <c:pt idx="2">
                  <c:v>14.3948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DataSheet!$D$2:$D$4</c:f>
              <c:numCache>
                <c:formatCode>General</c:formatCode>
                <c:ptCount val="3"/>
                <c:pt idx="0">
                  <c:v>51.286099999999998</c:v>
                </c:pt>
                <c:pt idx="1">
                  <c:v>30.850100000000001</c:v>
                </c:pt>
                <c:pt idx="2">
                  <c:v>17.863900000000001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49.532699999999998</c:v>
                </c:pt>
                <c:pt idx="1">
                  <c:v>20.3354</c:v>
                </c:pt>
                <c:pt idx="2">
                  <c:v>55.026499999999999</c:v>
                </c:pt>
                <c:pt idx="3">
                  <c:v>27.659600000000001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53.370800000000003</c:v>
                </c:pt>
                <c:pt idx="1">
                  <c:v>24.561399999999999</c:v>
                </c:pt>
                <c:pt idx="2">
                  <c:v>55.863199999999999</c:v>
                </c:pt>
                <c:pt idx="3">
                  <c:v>26.1538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52.145899999999997</c:v>
                </c:pt>
                <c:pt idx="1">
                  <c:v>26.739100000000001</c:v>
                </c:pt>
                <c:pt idx="2">
                  <c:v>62.038699999999999</c:v>
                </c:pt>
                <c:pt idx="3">
                  <c:v>26.048999999999999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59.293700000000001</c:v>
                </c:pt>
                <c:pt idx="1">
                  <c:v>24.825199999999999</c:v>
                </c:pt>
                <c:pt idx="2">
                  <c:v>58.4803</c:v>
                </c:pt>
                <c:pt idx="3">
                  <c:v>29.5794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65.254199999999997</c:v>
                </c:pt>
                <c:pt idx="1">
                  <c:v>25.963100000000001</c:v>
                </c:pt>
                <c:pt idx="2">
                  <c:v>62.284199999999998</c:v>
                </c:pt>
                <c:pt idx="3">
                  <c:v>28.142900000000001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46.242800000000003</c:v>
                </c:pt>
                <c:pt idx="1">
                  <c:v>63.691699999999997</c:v>
                </c:pt>
                <c:pt idx="2">
                  <c:v>43.117699999999999</c:v>
                </c:pt>
                <c:pt idx="3">
                  <c:v>56.766300000000001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44.866100000000003</c:v>
                </c:pt>
                <c:pt idx="1">
                  <c:v>64.759699999999995</c:v>
                </c:pt>
                <c:pt idx="2">
                  <c:v>42.960299999999997</c:v>
                </c:pt>
                <c:pt idx="3">
                  <c:v>57.355699999999999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50.196899999999999</c:v>
                </c:pt>
                <c:pt idx="1">
                  <c:v>64.370099999999994</c:v>
                </c:pt>
                <c:pt idx="2">
                  <c:v>47.360700000000001</c:v>
                </c:pt>
                <c:pt idx="3">
                  <c:v>61.162100000000002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51.838200000000001</c:v>
                </c:pt>
                <c:pt idx="1">
                  <c:v>72.388099999999994</c:v>
                </c:pt>
                <c:pt idx="2">
                  <c:v>53.802799999999998</c:v>
                </c:pt>
                <c:pt idx="3">
                  <c:v>63.278700000000001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är hoppfull inför mitt liv</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69.707999999999998</c:v>
                </c:pt>
                <c:pt idx="1">
                  <c:v>84.786600000000007</c:v>
                </c:pt>
                <c:pt idx="2">
                  <c:v>73.098600000000005</c:v>
                </c:pt>
                <c:pt idx="3">
                  <c:v>83.034300000000002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70.779700000000005</c:v>
                </c:pt>
                <c:pt idx="1">
                  <c:v>85.684399999999997</c:v>
                </c:pt>
                <c:pt idx="2">
                  <c:v>75.161500000000004</c:v>
                </c:pt>
                <c:pt idx="3">
                  <c:v>83.221999999999994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är hoppfull inför mitt liv</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72.030699999999996</c:v>
                </c:pt>
                <c:pt idx="1">
                  <c:v>84.739000000000004</c:v>
                </c:pt>
                <c:pt idx="2">
                  <c:v>69.141900000000007</c:v>
                </c:pt>
                <c:pt idx="3">
                  <c:v>79.826099999999997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66.964299999999994</c:v>
                </c:pt>
                <c:pt idx="1">
                  <c:v>82.993200000000002</c:v>
                </c:pt>
                <c:pt idx="2">
                  <c:v>68.123900000000006</c:v>
                </c:pt>
                <c:pt idx="3">
                  <c:v>78.277199999999993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75.984300000000005</c:v>
                </c:pt>
                <c:pt idx="1">
                  <c:v>85.9375</c:v>
                </c:pt>
                <c:pt idx="2">
                  <c:v>73.615200000000002</c:v>
                </c:pt>
                <c:pt idx="3">
                  <c:v>82.575800000000001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69.707999999999998</c:v>
                </c:pt>
                <c:pt idx="1">
                  <c:v>84.786600000000007</c:v>
                </c:pt>
                <c:pt idx="2">
                  <c:v>73.098600000000005</c:v>
                </c:pt>
                <c:pt idx="3">
                  <c:v>83.034300000000002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72.252300000000005</c:v>
                </c:pt>
                <c:pt idx="1">
                  <c:v>83.818200000000004</c:v>
                </c:pt>
                <c:pt idx="2">
                  <c:v>78.711500000000001</c:v>
                </c:pt>
                <c:pt idx="3">
                  <c:v>83.061899999999994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72.429900000000004</c:v>
                </c:pt>
                <c:pt idx="1">
                  <c:v>85.003500000000003</c:v>
                </c:pt>
                <c:pt idx="2">
                  <c:v>78.9024</c:v>
                </c:pt>
                <c:pt idx="3">
                  <c:v>83.602900000000005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80.827100000000002</c:v>
                </c:pt>
                <c:pt idx="1">
                  <c:v>87.229399999999998</c:v>
                </c:pt>
                <c:pt idx="2">
                  <c:v>79.107100000000003</c:v>
                </c:pt>
                <c:pt idx="3">
                  <c:v>83.882800000000003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78.488399999999999</c:v>
                </c:pt>
                <c:pt idx="1">
                  <c:v>87.168999999999997</c:v>
                </c:pt>
                <c:pt idx="2">
                  <c:v>76.755899999999997</c:v>
                </c:pt>
                <c:pt idx="3">
                  <c:v>81.818200000000004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74.890799999999999</c:v>
                </c:pt>
                <c:pt idx="1">
                  <c:v>82.326599999999999</c:v>
                </c:pt>
                <c:pt idx="2">
                  <c:v>74.821399999999997</c:v>
                </c:pt>
                <c:pt idx="3">
                  <c:v>82.688800000000001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77.626499999999993</c:v>
                </c:pt>
                <c:pt idx="1">
                  <c:v>86.180400000000006</c:v>
                </c:pt>
                <c:pt idx="2">
                  <c:v>76.9679</c:v>
                </c:pt>
                <c:pt idx="3">
                  <c:v>82.335300000000004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72.252300000000005</c:v>
                </c:pt>
                <c:pt idx="1">
                  <c:v>83.818200000000004</c:v>
                </c:pt>
                <c:pt idx="2">
                  <c:v>78.711500000000001</c:v>
                </c:pt>
                <c:pt idx="3">
                  <c:v>83.061899999999994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55.726500000000001</c:v>
                </c:pt>
                <c:pt idx="1">
                  <c:v>84.369699999999995</c:v>
                </c:pt>
                <c:pt idx="2">
                  <c:v>65.066699999999997</c:v>
                </c:pt>
                <c:pt idx="3">
                  <c:v>83.213800000000006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57.351999999999997</c:v>
                </c:pt>
                <c:pt idx="1">
                  <c:v>85</c:v>
                </c:pt>
                <c:pt idx="2">
                  <c:v>67.866799999999998</c:v>
                </c:pt>
                <c:pt idx="3">
                  <c:v>84.645700000000005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64.486000000000004</c:v>
                </c:pt>
                <c:pt idx="1">
                  <c:v>87.654300000000006</c:v>
                </c:pt>
                <c:pt idx="2">
                  <c:v>70.668499999999995</c:v>
                </c:pt>
                <c:pt idx="3">
                  <c:v>84.877399999999994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55.726500000000001</c:v>
                </c:pt>
                <c:pt idx="1">
                  <c:v>84.369699999999995</c:v>
                </c:pt>
                <c:pt idx="2">
                  <c:v>65.066699999999997</c:v>
                </c:pt>
                <c:pt idx="3">
                  <c:v>83.213800000000006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55.897399999999998</c:v>
                </c:pt>
                <c:pt idx="1">
                  <c:v>77.834199999999996</c:v>
                </c:pt>
                <c:pt idx="2">
                  <c:v>64.181100000000001</c:v>
                </c:pt>
                <c:pt idx="3">
                  <c:v>78.304599999999994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56.850200000000001</c:v>
                </c:pt>
                <c:pt idx="1">
                  <c:v>79.858400000000003</c:v>
                </c:pt>
                <c:pt idx="2">
                  <c:v>66.666700000000006</c:v>
                </c:pt>
                <c:pt idx="3">
                  <c:v>80.065799999999996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65.789500000000004</c:v>
                </c:pt>
                <c:pt idx="1">
                  <c:v>87.233999999999995</c:v>
                </c:pt>
                <c:pt idx="2">
                  <c:v>66.575699999999998</c:v>
                </c:pt>
                <c:pt idx="3">
                  <c:v>79.779899999999998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55.897399999999998</c:v>
                </c:pt>
                <c:pt idx="1">
                  <c:v>77.834199999999996</c:v>
                </c:pt>
                <c:pt idx="2">
                  <c:v>64.181100000000001</c:v>
                </c:pt>
                <c:pt idx="3">
                  <c:v>78.304599999999994</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65.6357</c:v>
                </c:pt>
                <c:pt idx="1">
                  <c:v>84.237300000000005</c:v>
                </c:pt>
                <c:pt idx="2">
                  <c:v>75.466700000000003</c:v>
                </c:pt>
                <c:pt idx="3">
                  <c:v>83.861699999999999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66.858999999999995</c:v>
                </c:pt>
                <c:pt idx="1">
                  <c:v>81.395300000000006</c:v>
                </c:pt>
                <c:pt idx="2">
                  <c:v>76.1905</c:v>
                </c:pt>
                <c:pt idx="3">
                  <c:v>82.817599999999999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73.308300000000003</c:v>
                </c:pt>
                <c:pt idx="1">
                  <c:v>85.026700000000005</c:v>
                </c:pt>
                <c:pt idx="2">
                  <c:v>76.534800000000004</c:v>
                </c:pt>
                <c:pt idx="3">
                  <c:v>82.896600000000007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65.6357</c:v>
                </c:pt>
                <c:pt idx="1">
                  <c:v>84.237300000000005</c:v>
                </c:pt>
                <c:pt idx="2">
                  <c:v>75.466700000000003</c:v>
                </c:pt>
                <c:pt idx="3">
                  <c:v>83.861699999999999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71.672399999999996</c:v>
                </c:pt>
                <c:pt idx="1">
                  <c:v>44.3508</c:v>
                </c:pt>
                <c:pt idx="2">
                  <c:v>65.645799999999994</c:v>
                </c:pt>
                <c:pt idx="3">
                  <c:v>46.198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70.178799999999995</c:v>
                </c:pt>
                <c:pt idx="1">
                  <c:v>44.601500000000001</c:v>
                </c:pt>
                <c:pt idx="2">
                  <c:v>65.809100000000001</c:v>
                </c:pt>
                <c:pt idx="3">
                  <c:v>44.788899999999998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60.186900000000001</c:v>
                </c:pt>
                <c:pt idx="1">
                  <c:v>42.375900000000001</c:v>
                </c:pt>
                <c:pt idx="2">
                  <c:v>60.684899999999999</c:v>
                </c:pt>
                <c:pt idx="3">
                  <c:v>44.352600000000002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71.672399999999996</c:v>
                </c:pt>
                <c:pt idx="1">
                  <c:v>44.3508</c:v>
                </c:pt>
                <c:pt idx="2">
                  <c:v>65.645799999999994</c:v>
                </c:pt>
                <c:pt idx="3">
                  <c:v>46.198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stämmer delvis </a:t>
            </a:r>
            <a:r>
              <a:t>eller </a:t>
            </a:r>
            <a:r>
              <a:rPr i="1"/>
              <a:t>stämmer helt </a:t>
            </a:r>
            <a:r>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14.922800000000001</c:v>
                </c:pt>
                <c:pt idx="1">
                  <c:v>12.3103</c:v>
                </c:pt>
                <c:pt idx="2">
                  <c:v>10.533300000000001</c:v>
                </c:pt>
                <c:pt idx="3">
                  <c:v>12.3386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12.412000000000001</c:v>
                </c:pt>
                <c:pt idx="1">
                  <c:v>11.7761</c:v>
                </c:pt>
                <c:pt idx="2">
                  <c:v>9.5917999999999992</c:v>
                </c:pt>
                <c:pt idx="3">
                  <c:v>10.8466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Vilka bor du tillsammans med?</a:t>
            </a:r>
          </a:p>
        </c:rich>
      </c:tx>
      <c:overlay val="0"/>
    </c:title>
    <c:autoTitleDeleted val="0"/>
    <c:plotArea>
      <c:layout/>
      <c:barChart>
        <c:barDir val="col"/>
        <c:grouping val="clustered"/>
        <c:varyColors val="0"/>
        <c:ser>
          <c:idx val="0"/>
          <c:order val="0"/>
          <c:tx>
            <c:strRef>
              <c:f>DataSheet!$C$1</c:f>
              <c:strCache>
                <c:ptCount val="1"/>
                <c:pt idx="0">
                  <c:v>Tjejer - Jönköpings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DataSheet!$C$2:$C$7</c:f>
              <c:numCache>
                <c:formatCode>General</c:formatCode>
                <c:ptCount val="6"/>
                <c:pt idx="0">
                  <c:v>74.663700000000006</c:v>
                </c:pt>
                <c:pt idx="1">
                  <c:v>11.5097</c:v>
                </c:pt>
                <c:pt idx="2">
                  <c:v>11.5097</c:v>
                </c:pt>
                <c:pt idx="4">
                  <c:v>0.67259999999999998</c:v>
                </c:pt>
                <c:pt idx="5">
                  <c:v>1.3452999999999999</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DataSheet!$D$2:$D$7</c:f>
              <c:numCache>
                <c:formatCode>General</c:formatCode>
                <c:ptCount val="6"/>
                <c:pt idx="0">
                  <c:v>73.623599999999996</c:v>
                </c:pt>
                <c:pt idx="1">
                  <c:v>11.446300000000001</c:v>
                </c:pt>
                <c:pt idx="2">
                  <c:v>12.472799999999999</c:v>
                </c:pt>
                <c:pt idx="3">
                  <c:v>0.37330000000000002</c:v>
                </c:pt>
                <c:pt idx="4">
                  <c:v>0.77759999999999996</c:v>
                </c:pt>
                <c:pt idx="5">
                  <c:v>1.3064</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Jönköpings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DataSheet!$E$2:$E$7</c:f>
              <c:numCache>
                <c:formatCode>General</c:formatCode>
                <c:ptCount val="6"/>
                <c:pt idx="0">
                  <c:v>74.9221</c:v>
                </c:pt>
                <c:pt idx="1">
                  <c:v>11.9938</c:v>
                </c:pt>
                <c:pt idx="2">
                  <c:v>9.4237000000000002</c:v>
                </c:pt>
                <c:pt idx="3">
                  <c:v>0.70089999999999997</c:v>
                </c:pt>
                <c:pt idx="4">
                  <c:v>0.46729999999999999</c:v>
                </c:pt>
                <c:pt idx="5">
                  <c:v>2.4922</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DataSheet!$F$2:$F$7</c:f>
              <c:numCache>
                <c:formatCode>General</c:formatCode>
                <c:ptCount val="6"/>
                <c:pt idx="0">
                  <c:v>73.963200000000001</c:v>
                </c:pt>
                <c:pt idx="1">
                  <c:v>12.5663</c:v>
                </c:pt>
                <c:pt idx="2">
                  <c:v>9.7599</c:v>
                </c:pt>
                <c:pt idx="3">
                  <c:v>0.59250000000000003</c:v>
                </c:pt>
                <c:pt idx="4">
                  <c:v>0.99780000000000002</c:v>
                </c:pt>
                <c:pt idx="5">
                  <c:v>2.1204000000000001</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stämmer delvis </a:t>
            </a:r>
            <a:r>
              <a:t>eller </a:t>
            </a:r>
            <a:r>
              <a:rPr i="1"/>
              <a:t>stämmer helt </a:t>
            </a:r>
            <a:r>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12.593999999999999</c:v>
                </c:pt>
                <c:pt idx="1">
                  <c:v>9.9822000000000006</c:v>
                </c:pt>
                <c:pt idx="2">
                  <c:v>11.764699999999999</c:v>
                </c:pt>
                <c:pt idx="3">
                  <c:v>10.1648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14.922800000000001</c:v>
                </c:pt>
                <c:pt idx="1">
                  <c:v>12.3103</c:v>
                </c:pt>
                <c:pt idx="2">
                  <c:v>10.533300000000001</c:v>
                </c:pt>
                <c:pt idx="3">
                  <c:v>12.3386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stämmer delvis </a:t>
            </a:r>
            <a:r>
              <a:t>eller </a:t>
            </a:r>
            <a:r>
              <a:rPr i="1"/>
              <a:t>stämmer helt </a:t>
            </a:r>
            <a:r>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46.034500000000001</c:v>
                </c:pt>
                <c:pt idx="1">
                  <c:v>40.640799999999999</c:v>
                </c:pt>
                <c:pt idx="2">
                  <c:v>45.660899999999998</c:v>
                </c:pt>
                <c:pt idx="3">
                  <c:v>38.594000000000001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45.8172</c:v>
                </c:pt>
                <c:pt idx="1">
                  <c:v>40.683399999999999</c:v>
                </c:pt>
                <c:pt idx="2">
                  <c:v>44.111600000000003</c:v>
                </c:pt>
                <c:pt idx="3">
                  <c:v>38.293700000000001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stämmer delvis </a:t>
            </a:r>
            <a:r>
              <a:t>eller </a:t>
            </a:r>
            <a:r>
              <a:rPr i="1"/>
              <a:t>stämmer helt </a:t>
            </a:r>
            <a:r>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38.3459</c:v>
                </c:pt>
                <c:pt idx="1">
                  <c:v>31.194299999999998</c:v>
                </c:pt>
                <c:pt idx="2">
                  <c:v>40.521999999999998</c:v>
                </c:pt>
                <c:pt idx="3">
                  <c:v>31.3019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46.034500000000001</c:v>
                </c:pt>
                <c:pt idx="1">
                  <c:v>40.640799999999999</c:v>
                </c:pt>
                <c:pt idx="2">
                  <c:v>45.660899999999998</c:v>
                </c:pt>
                <c:pt idx="3">
                  <c:v>38.594000000000001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någon av följande funktionsnedsättningar</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DataSheet!$C$2:$C$8</c:f>
              <c:numCache>
                <c:formatCode>General</c:formatCode>
                <c:ptCount val="7"/>
                <c:pt idx="0">
                  <c:v>4.3544</c:v>
                </c:pt>
                <c:pt idx="1">
                  <c:v>6.2664</c:v>
                </c:pt>
                <c:pt idx="2">
                  <c:v>3.3332999999999999</c:v>
                </c:pt>
                <c:pt idx="3">
                  <c:v>12.4953</c:v>
                </c:pt>
                <c:pt idx="4">
                  <c:v>14.2212</c:v>
                </c:pt>
                <c:pt idx="5">
                  <c:v>4.0663</c:v>
                </c:pt>
                <c:pt idx="6">
                  <c:v>28.961300000000001</c:v>
                </c:pt>
              </c:numCache>
            </c:numRef>
          </c:val>
          <c:extLst>
            <c:ext xmlns:c16="http://schemas.microsoft.com/office/drawing/2014/chart" uri="{C3380CC4-5D6E-409C-BE32-E72D297353CC}">
              <c16:uniqueId val="{00000000-FF90-443C-9457-0DC632CA059D}"/>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DataSheet!$D$2:$D$8</c:f>
              <c:numCache>
                <c:formatCode>General</c:formatCode>
                <c:ptCount val="7"/>
                <c:pt idx="0">
                  <c:v>5.1322000000000001</c:v>
                </c:pt>
                <c:pt idx="1">
                  <c:v>6.6966000000000001</c:v>
                </c:pt>
                <c:pt idx="2">
                  <c:v>3.3338999999999999</c:v>
                </c:pt>
                <c:pt idx="3">
                  <c:v>12.9518</c:v>
                </c:pt>
                <c:pt idx="4">
                  <c:v>13.7461</c:v>
                </c:pt>
                <c:pt idx="5">
                  <c:v>4.1231999999999998</c:v>
                </c:pt>
                <c:pt idx="6">
                  <c:v>29.928100000000001</c:v>
                </c:pt>
              </c:numCache>
            </c:numRef>
          </c:val>
          <c:extLst>
            <c:ext xmlns:c16="http://schemas.microsoft.com/office/drawing/2014/chart" uri="{C3380CC4-5D6E-409C-BE32-E72D297353CC}">
              <c16:uniqueId val="{00000001-FF90-443C-9457-0DC632CA059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en långvarig sjukdom eller annat långvarigt hälsoproblem, diagnosticerat av läkare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21.7241</c:v>
                </c:pt>
                <c:pt idx="1">
                  <c:v>11.0357</c:v>
                </c:pt>
                <c:pt idx="2">
                  <c:v>19.946100000000001</c:v>
                </c:pt>
                <c:pt idx="3">
                  <c:v>11.560700000000001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18.830300000000001</c:v>
                </c:pt>
                <c:pt idx="1">
                  <c:v>11.795199999999999</c:v>
                </c:pt>
                <c:pt idx="2">
                  <c:v>19.427399999999999</c:v>
                </c:pt>
                <c:pt idx="3">
                  <c:v>11.5768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43.127099999999999</c:v>
                </c:pt>
                <c:pt idx="1">
                  <c:v>60.4377</c:v>
                </c:pt>
                <c:pt idx="2">
                  <c:v>47.003999999999998</c:v>
                </c:pt>
                <c:pt idx="3">
                  <c:v>52.669600000000003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44.6006</c:v>
                </c:pt>
                <c:pt idx="1">
                  <c:v>58.054099999999998</c:v>
                </c:pt>
                <c:pt idx="2">
                  <c:v>45.6389</c:v>
                </c:pt>
                <c:pt idx="3">
                  <c:v>51.261600000000001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62.734099999999998</c:v>
                </c:pt>
                <c:pt idx="1">
                  <c:v>69.247299999999996</c:v>
                </c:pt>
                <c:pt idx="2">
                  <c:v>63.943199999999997</c:v>
                </c:pt>
                <c:pt idx="3">
                  <c:v>60.694699999999997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60.606099999999998</c:v>
                </c:pt>
                <c:pt idx="1">
                  <c:v>68.897599999999997</c:v>
                </c:pt>
                <c:pt idx="2">
                  <c:v>58.592500000000001</c:v>
                </c:pt>
                <c:pt idx="3">
                  <c:v>58.608699999999999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54.935600000000001</c:v>
                </c:pt>
                <c:pt idx="1">
                  <c:v>64.113799999999998</c:v>
                </c:pt>
                <c:pt idx="2">
                  <c:v>56.261000000000003</c:v>
                </c:pt>
                <c:pt idx="3">
                  <c:v>56.8384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55.502400000000002</c:v>
                </c:pt>
                <c:pt idx="1">
                  <c:v>65.987799999999993</c:v>
                </c:pt>
                <c:pt idx="2">
                  <c:v>55.494500000000002</c:v>
                </c:pt>
                <c:pt idx="3">
                  <c:v>51.147500000000001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43.127099999999999</c:v>
                </c:pt>
                <c:pt idx="1">
                  <c:v>60.4377</c:v>
                </c:pt>
                <c:pt idx="2">
                  <c:v>47.003999999999998</c:v>
                </c:pt>
                <c:pt idx="3">
                  <c:v>52.669600000000003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41.105400000000003</c:v>
                </c:pt>
                <c:pt idx="1">
                  <c:v>35.194600000000001</c:v>
                </c:pt>
                <c:pt idx="2">
                  <c:v>47.523400000000002</c:v>
                </c:pt>
                <c:pt idx="3">
                  <c:v>51.315800000000003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37.58</c:v>
                </c:pt>
                <c:pt idx="1">
                  <c:v>36.610599999999998</c:v>
                </c:pt>
                <c:pt idx="2">
                  <c:v>43.371899999999997</c:v>
                </c:pt>
                <c:pt idx="3">
                  <c:v>50.402099999999997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13.0435</c:v>
                </c:pt>
                <c:pt idx="1">
                  <c:v>16.846699999999998</c:v>
                </c:pt>
                <c:pt idx="2">
                  <c:v>8.0357000000000003</c:v>
                </c:pt>
                <c:pt idx="3">
                  <c:v>19.666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11.047599999999999</c:v>
                </c:pt>
                <c:pt idx="1">
                  <c:v>17.227699999999999</c:v>
                </c:pt>
                <c:pt idx="2">
                  <c:v>14.7783</c:v>
                </c:pt>
                <c:pt idx="3">
                  <c:v>18.3888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14.8148</c:v>
                </c:pt>
                <c:pt idx="1">
                  <c:v>17.713000000000001</c:v>
                </c:pt>
                <c:pt idx="2">
                  <c:v>16.453399999999998</c:v>
                </c:pt>
                <c:pt idx="3">
                  <c:v>21.389399999999998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20.241</c:v>
                </c:pt>
                <c:pt idx="1">
                  <c:v>27.663900000000002</c:v>
                </c:pt>
                <c:pt idx="2">
                  <c:v>23.8095</c:v>
                </c:pt>
                <c:pt idx="3">
                  <c:v>44.850499999999997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41.105400000000003</c:v>
                </c:pt>
                <c:pt idx="1">
                  <c:v>35.194600000000001</c:v>
                </c:pt>
                <c:pt idx="2">
                  <c:v>47.523400000000002</c:v>
                </c:pt>
                <c:pt idx="3">
                  <c:v>51.315800000000003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68.448300000000003</c:v>
                </c:pt>
                <c:pt idx="1">
                  <c:v>56.610199999999999</c:v>
                </c:pt>
                <c:pt idx="2">
                  <c:v>68.540800000000004</c:v>
                </c:pt>
                <c:pt idx="3">
                  <c:v>57.372300000000003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63.467700000000001</c:v>
                </c:pt>
                <c:pt idx="1">
                  <c:v>54.280200000000001</c:v>
                </c:pt>
                <c:pt idx="2">
                  <c:v>64.193299999999994</c:v>
                </c:pt>
                <c:pt idx="3">
                  <c:v>52.684600000000003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gör dina föräldrar/vårdnadshavare (huvudsaklig sysselsättning)?</a:t>
            </a:r>
          </a:p>
        </c:rich>
      </c:tx>
      <c:overlay val="0"/>
    </c:title>
    <c:autoTitleDeleted val="0"/>
    <c:plotArea>
      <c:layout/>
      <c:barChart>
        <c:barDir val="col"/>
        <c:grouping val="clustered"/>
        <c:varyColors val="0"/>
        <c:ser>
          <c:idx val="0"/>
          <c:order val="0"/>
          <c:tx>
            <c:strRef>
              <c:f>DataSheet!$C$1</c:f>
              <c:strCache>
                <c:ptCount val="1"/>
                <c:pt idx="0">
                  <c:v>Tjejer - Jönköpings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DataSheet!$C$2:$C$4</c:f>
              <c:numCache>
                <c:formatCode>General</c:formatCode>
                <c:ptCount val="3"/>
                <c:pt idx="0">
                  <c:v>93.174599999999998</c:v>
                </c:pt>
                <c:pt idx="1">
                  <c:v>2.8571</c:v>
                </c:pt>
                <c:pt idx="2">
                  <c:v>3.9683000000000002</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DataSheet!$D$2:$D$4</c:f>
              <c:numCache>
                <c:formatCode>General</c:formatCode>
                <c:ptCount val="3"/>
                <c:pt idx="0">
                  <c:v>92.752200000000002</c:v>
                </c:pt>
                <c:pt idx="1">
                  <c:v>3.1396000000000002</c:v>
                </c:pt>
                <c:pt idx="2">
                  <c:v>4.1749999999999998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Jönköpings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DataSheet!$E$2:$E$4</c:f>
              <c:numCache>
                <c:formatCode>General</c:formatCode>
                <c:ptCount val="3"/>
                <c:pt idx="0">
                  <c:v>94.453500000000005</c:v>
                </c:pt>
                <c:pt idx="1">
                  <c:v>2.3654000000000002</c:v>
                </c:pt>
                <c:pt idx="2">
                  <c:v>3.1810999999999998</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DataSheet!$F$2:$F$4</c:f>
              <c:numCache>
                <c:formatCode>General</c:formatCode>
                <c:ptCount val="3"/>
                <c:pt idx="0">
                  <c:v>93.936400000000006</c:v>
                </c:pt>
                <c:pt idx="1">
                  <c:v>2.7833000000000001</c:v>
                </c:pt>
                <c:pt idx="2">
                  <c:v>3.3134999999999999</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55.871200000000002</c:v>
                </c:pt>
                <c:pt idx="1">
                  <c:v>50.432899999999997</c:v>
                </c:pt>
                <c:pt idx="2">
                  <c:v>55.793199999999999</c:v>
                </c:pt>
                <c:pt idx="3">
                  <c:v>49.629600000000003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51.8095</c:v>
                </c:pt>
                <c:pt idx="1">
                  <c:v>44.841299999999997</c:v>
                </c:pt>
                <c:pt idx="2">
                  <c:v>57.425699999999999</c:v>
                </c:pt>
                <c:pt idx="3">
                  <c:v>48.432099999999998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46.220300000000002</c:v>
                </c:pt>
                <c:pt idx="1">
                  <c:v>39.467799999999997</c:v>
                </c:pt>
                <c:pt idx="2">
                  <c:v>55.239800000000002</c:v>
                </c:pt>
                <c:pt idx="3">
                  <c:v>42.445999999999998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60.194200000000002</c:v>
                </c:pt>
                <c:pt idx="1">
                  <c:v>47.942399999999999</c:v>
                </c:pt>
                <c:pt idx="2">
                  <c:v>59.816499999999998</c:v>
                </c:pt>
                <c:pt idx="3">
                  <c:v>44.758699999999997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68.448300000000003</c:v>
                </c:pt>
                <c:pt idx="1">
                  <c:v>56.610199999999999</c:v>
                </c:pt>
                <c:pt idx="2">
                  <c:v>68.540800000000004</c:v>
                </c:pt>
                <c:pt idx="3">
                  <c:v>57.372300000000003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28.055099999999999</c:v>
                </c:pt>
                <c:pt idx="1">
                  <c:v>28.5229</c:v>
                </c:pt>
                <c:pt idx="2">
                  <c:v>24.732600000000001</c:v>
                </c:pt>
                <c:pt idx="3">
                  <c:v>21.428599999999999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25.814699999999998</c:v>
                </c:pt>
                <c:pt idx="1">
                  <c:v>26.718499999999999</c:v>
                </c:pt>
                <c:pt idx="2">
                  <c:v>26.5806</c:v>
                </c:pt>
                <c:pt idx="3">
                  <c:v>19.197299999999998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40.977400000000003</c:v>
                </c:pt>
                <c:pt idx="1">
                  <c:v>30.2376</c:v>
                </c:pt>
                <c:pt idx="2">
                  <c:v>46.713999999999999</c:v>
                </c:pt>
                <c:pt idx="3">
                  <c:v>29.889299999999999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36.552999999999997</c:v>
                </c:pt>
                <c:pt idx="1">
                  <c:v>27.6342</c:v>
                </c:pt>
                <c:pt idx="2">
                  <c:v>37.788800000000002</c:v>
                </c:pt>
                <c:pt idx="3">
                  <c:v>25.432500000000001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34.279499999999999</c:v>
                </c:pt>
                <c:pt idx="1">
                  <c:v>26.9316</c:v>
                </c:pt>
                <c:pt idx="2">
                  <c:v>38.898800000000001</c:v>
                </c:pt>
                <c:pt idx="3">
                  <c:v>20.871099999999998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35.109000000000002</c:v>
                </c:pt>
                <c:pt idx="1">
                  <c:v>27.571999999999999</c:v>
                </c:pt>
                <c:pt idx="2">
                  <c:v>35.239899999999999</c:v>
                </c:pt>
                <c:pt idx="3">
                  <c:v>22.7197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28.055099999999999</c:v>
                </c:pt>
                <c:pt idx="1">
                  <c:v>28.5229</c:v>
                </c:pt>
                <c:pt idx="2">
                  <c:v>24.732600000000001</c:v>
                </c:pt>
                <c:pt idx="3">
                  <c:v>21.428599999999999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55.689700000000002</c:v>
                </c:pt>
                <c:pt idx="1">
                  <c:v>57.993200000000002</c:v>
                </c:pt>
                <c:pt idx="2">
                  <c:v>60.455800000000004</c:v>
                </c:pt>
                <c:pt idx="3">
                  <c:v>45.851500000000001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52.752899999999997</c:v>
                </c:pt>
                <c:pt idx="1">
                  <c:v>49.902700000000003</c:v>
                </c:pt>
                <c:pt idx="2">
                  <c:v>60.546100000000003</c:v>
                </c:pt>
                <c:pt idx="3">
                  <c:v>43.297600000000003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60.606099999999998</c:v>
                </c:pt>
                <c:pt idx="1">
                  <c:v>44.880200000000002</c:v>
                </c:pt>
                <c:pt idx="2">
                  <c:v>63.0824</c:v>
                </c:pt>
                <c:pt idx="3">
                  <c:v>53.061199999999999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62.8352</c:v>
                </c:pt>
                <c:pt idx="1">
                  <c:v>46.107799999999997</c:v>
                </c:pt>
                <c:pt idx="2">
                  <c:v>65.397400000000005</c:v>
                </c:pt>
                <c:pt idx="3">
                  <c:v>45.549700000000001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61.171399999999998</c:v>
                </c:pt>
                <c:pt idx="1">
                  <c:v>45.8797</c:v>
                </c:pt>
                <c:pt idx="2">
                  <c:v>62.877400000000002</c:v>
                </c:pt>
                <c:pt idx="3">
                  <c:v>44.784199999999998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64.531999999999996</c:v>
                </c:pt>
                <c:pt idx="1">
                  <c:v>54.375</c:v>
                </c:pt>
                <c:pt idx="2">
                  <c:v>64.140500000000003</c:v>
                </c:pt>
                <c:pt idx="3">
                  <c:v>46.822699999999998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55.689700000000002</c:v>
                </c:pt>
                <c:pt idx="1">
                  <c:v>57.993200000000002</c:v>
                </c:pt>
                <c:pt idx="2">
                  <c:v>60.455800000000004</c:v>
                </c:pt>
                <c:pt idx="3">
                  <c:v>45.851500000000001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27.882999999999999</c:v>
                </c:pt>
                <c:pt idx="1">
                  <c:v>40.407499999999999</c:v>
                </c:pt>
                <c:pt idx="2">
                  <c:v>32.526899999999998</c:v>
                </c:pt>
                <c:pt idx="3">
                  <c:v>39.941699999999997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30.2623</c:v>
                </c:pt>
                <c:pt idx="1">
                  <c:v>40.805700000000002</c:v>
                </c:pt>
                <c:pt idx="2">
                  <c:v>31.467600000000001</c:v>
                </c:pt>
                <c:pt idx="3">
                  <c:v>38.646999999999998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33.524900000000002</c:v>
                </c:pt>
                <c:pt idx="1">
                  <c:v>42.828699999999998</c:v>
                </c:pt>
                <c:pt idx="2">
                  <c:v>41.845100000000002</c:v>
                </c:pt>
                <c:pt idx="3">
                  <c:v>46.967100000000002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32.679699999999997</c:v>
                </c:pt>
                <c:pt idx="1">
                  <c:v>36.877800000000001</c:v>
                </c:pt>
                <c:pt idx="2">
                  <c:v>43.616999999999997</c:v>
                </c:pt>
                <c:pt idx="3">
                  <c:v>44.384099999999997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39.759</c:v>
                </c:pt>
                <c:pt idx="1">
                  <c:v>48.353900000000003</c:v>
                </c:pt>
                <c:pt idx="2">
                  <c:v>42.619900000000001</c:v>
                </c:pt>
                <c:pt idx="3">
                  <c:v>39.438899999999997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27.882999999999999</c:v>
                </c:pt>
                <c:pt idx="1">
                  <c:v>40.407499999999999</c:v>
                </c:pt>
                <c:pt idx="2">
                  <c:v>32.526899999999998</c:v>
                </c:pt>
                <c:pt idx="3">
                  <c:v>39.941699999999997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15.8621</c:v>
                </c:pt>
                <c:pt idx="1">
                  <c:v>18.845500000000001</c:v>
                </c:pt>
                <c:pt idx="2">
                  <c:v>12.5837</c:v>
                </c:pt>
                <c:pt idx="3">
                  <c:v>20.991299999999999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14.2857</c:v>
                </c:pt>
                <c:pt idx="1">
                  <c:v>18.5473</c:v>
                </c:pt>
                <c:pt idx="2">
                  <c:v>12.0654</c:v>
                </c:pt>
                <c:pt idx="3">
                  <c:v>20.161300000000001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9.0395000000000003</c:v>
                </c:pt>
                <c:pt idx="1">
                  <c:v>14.008599999999999</c:v>
                </c:pt>
                <c:pt idx="2">
                  <c:v>11.900499999999999</c:v>
                </c:pt>
                <c:pt idx="3">
                  <c:v>19.003699999999998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12.1212</c:v>
                </c:pt>
                <c:pt idx="1">
                  <c:v>18.3794</c:v>
                </c:pt>
                <c:pt idx="2">
                  <c:v>12.643700000000001</c:v>
                </c:pt>
                <c:pt idx="3">
                  <c:v>25.1724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10.3672</c:v>
                </c:pt>
                <c:pt idx="1">
                  <c:v>14.823</c:v>
                </c:pt>
                <c:pt idx="2">
                  <c:v>10.7143</c:v>
                </c:pt>
                <c:pt idx="3">
                  <c:v>18.996400000000001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14.0436</c:v>
                </c:pt>
                <c:pt idx="1">
                  <c:v>20.9877</c:v>
                </c:pt>
                <c:pt idx="2">
                  <c:v>13.9194</c:v>
                </c:pt>
                <c:pt idx="3">
                  <c:v>22.553899999999999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15.8621</c:v>
                </c:pt>
                <c:pt idx="1">
                  <c:v>18.845500000000001</c:v>
                </c:pt>
                <c:pt idx="2">
                  <c:v>12.5837</c:v>
                </c:pt>
                <c:pt idx="3">
                  <c:v>20.991299999999999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14.2857</c:v>
                </c:pt>
                <c:pt idx="1">
                  <c:v>30.224499999999999</c:v>
                </c:pt>
                <c:pt idx="2">
                  <c:v>13.6119</c:v>
                </c:pt>
                <c:pt idx="3">
                  <c:v>36.324199999999998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16.0703</c:v>
                </c:pt>
                <c:pt idx="1">
                  <c:v>32.116799999999998</c:v>
                </c:pt>
                <c:pt idx="2">
                  <c:v>14.3249</c:v>
                </c:pt>
                <c:pt idx="3">
                  <c:v>36.771599999999999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att de </a:t>
            </a:r>
            <a:r>
              <a:rPr i="1"/>
              <a:t>alltid </a:t>
            </a:r>
            <a:r>
              <a:t>eller </a:t>
            </a:r>
            <a:r>
              <a:rPr i="1"/>
              <a:t>ofta </a:t>
            </a:r>
            <a:r>
              <a:t>har tillräckligt med pengar för att göra samma saker som sina kompisar </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86.860100000000003</c:v>
                </c:pt>
                <c:pt idx="1">
                  <c:v>89.038799999999995</c:v>
                </c:pt>
                <c:pt idx="2">
                  <c:v>86.018600000000006</c:v>
                </c:pt>
                <c:pt idx="3">
                  <c:v>88.555099999999996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84.958600000000004</c:v>
                </c:pt>
                <c:pt idx="1">
                  <c:v>87.451700000000002</c:v>
                </c:pt>
                <c:pt idx="2">
                  <c:v>86.234800000000007</c:v>
                </c:pt>
                <c:pt idx="3">
                  <c:v>88.362899999999996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13.347899999999999</c:v>
                </c:pt>
                <c:pt idx="1">
                  <c:v>21.590900000000001</c:v>
                </c:pt>
                <c:pt idx="2">
                  <c:v>17.406700000000001</c:v>
                </c:pt>
                <c:pt idx="3">
                  <c:v>27.1739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16.1538</c:v>
                </c:pt>
                <c:pt idx="1">
                  <c:v>28.159600000000001</c:v>
                </c:pt>
                <c:pt idx="2">
                  <c:v>13.6364</c:v>
                </c:pt>
                <c:pt idx="3">
                  <c:v>32.5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14.2857</c:v>
                </c:pt>
                <c:pt idx="1">
                  <c:v>30.224499999999999</c:v>
                </c:pt>
                <c:pt idx="2">
                  <c:v>13.6119</c:v>
                </c:pt>
                <c:pt idx="3">
                  <c:v>36.324199999999998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59.724600000000002</c:v>
                </c:pt>
                <c:pt idx="1">
                  <c:v>62.881399999999999</c:v>
                </c:pt>
                <c:pt idx="2">
                  <c:v>59.3583</c:v>
                </c:pt>
                <c:pt idx="3">
                  <c:v>64.525499999999994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56.8414</c:v>
                </c:pt>
                <c:pt idx="1">
                  <c:v>62.200600000000001</c:v>
                </c:pt>
                <c:pt idx="2">
                  <c:v>57.055199999999999</c:v>
                </c:pt>
                <c:pt idx="3">
                  <c:v>64.792500000000004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47.596200000000003</c:v>
                </c:pt>
                <c:pt idx="1">
                  <c:v>58.044800000000002</c:v>
                </c:pt>
                <c:pt idx="2">
                  <c:v>48.807299999999998</c:v>
                </c:pt>
                <c:pt idx="3">
                  <c:v>60.690800000000003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59.724600000000002</c:v>
                </c:pt>
                <c:pt idx="1">
                  <c:v>62.881399999999999</c:v>
                </c:pt>
                <c:pt idx="2">
                  <c:v>59.3583</c:v>
                </c:pt>
                <c:pt idx="3">
                  <c:v>64.525499999999994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42.195500000000003</c:v>
                </c:pt>
                <c:pt idx="1">
                  <c:v>49.322000000000003</c:v>
                </c:pt>
                <c:pt idx="2">
                  <c:v>42.133299999999998</c:v>
                </c:pt>
                <c:pt idx="3">
                  <c:v>47.1449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47.032499999999999</c:v>
                </c:pt>
                <c:pt idx="1">
                  <c:v>52.849699999999999</c:v>
                </c:pt>
                <c:pt idx="2">
                  <c:v>46.675699999999999</c:v>
                </c:pt>
                <c:pt idx="3">
                  <c:v>50.972499999999997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43.445700000000002</c:v>
                </c:pt>
                <c:pt idx="1">
                  <c:v>43.040700000000001</c:v>
                </c:pt>
                <c:pt idx="2">
                  <c:v>39.215699999999998</c:v>
                </c:pt>
                <c:pt idx="3">
                  <c:v>38.970599999999997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44.761899999999997</c:v>
                </c:pt>
                <c:pt idx="1">
                  <c:v>40</c:v>
                </c:pt>
                <c:pt idx="2">
                  <c:v>32.401299999999999</c:v>
                </c:pt>
                <c:pt idx="3">
                  <c:v>37.197200000000002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42.918500000000002</c:v>
                </c:pt>
                <c:pt idx="1">
                  <c:v>47.252699999999997</c:v>
                </c:pt>
                <c:pt idx="2">
                  <c:v>39.007100000000001</c:v>
                </c:pt>
                <c:pt idx="3">
                  <c:v>35.158999999999999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50</c:v>
                </c:pt>
                <c:pt idx="1">
                  <c:v>44.785299999999999</c:v>
                </c:pt>
                <c:pt idx="2">
                  <c:v>35.897399999999998</c:v>
                </c:pt>
                <c:pt idx="3">
                  <c:v>41.584200000000003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42.195500000000003</c:v>
                </c:pt>
                <c:pt idx="1">
                  <c:v>49.322000000000003</c:v>
                </c:pt>
                <c:pt idx="2">
                  <c:v>42.133299999999998</c:v>
                </c:pt>
                <c:pt idx="3">
                  <c:v>47.1449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72.758600000000001</c:v>
                </c:pt>
                <c:pt idx="1">
                  <c:v>85.762699999999995</c:v>
                </c:pt>
                <c:pt idx="2">
                  <c:v>63.951900000000002</c:v>
                </c:pt>
                <c:pt idx="3">
                  <c:v>78.3309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70.907899999999998</c:v>
                </c:pt>
                <c:pt idx="1">
                  <c:v>82.212199999999996</c:v>
                </c:pt>
                <c:pt idx="2">
                  <c:v>64.0625</c:v>
                </c:pt>
                <c:pt idx="3">
                  <c:v>79.583600000000004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69.850200000000001</c:v>
                </c:pt>
                <c:pt idx="1">
                  <c:v>72.590999999999994</c:v>
                </c:pt>
                <c:pt idx="2">
                  <c:v>66.1922</c:v>
                </c:pt>
                <c:pt idx="3">
                  <c:v>69.469800000000006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72.053200000000004</c:v>
                </c:pt>
                <c:pt idx="1">
                  <c:v>75.347899999999996</c:v>
                </c:pt>
                <c:pt idx="2">
                  <c:v>63.338799999999999</c:v>
                </c:pt>
                <c:pt idx="3">
                  <c:v>67.530199999999994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69.527900000000002</c:v>
                </c:pt>
                <c:pt idx="1">
                  <c:v>79.5154</c:v>
                </c:pt>
                <c:pt idx="2">
                  <c:v>63.297899999999998</c:v>
                </c:pt>
                <c:pt idx="3">
                  <c:v>67.491200000000006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71.807199999999995</c:v>
                </c:pt>
                <c:pt idx="1">
                  <c:v>81.020399999999995</c:v>
                </c:pt>
                <c:pt idx="2">
                  <c:v>60.511899999999997</c:v>
                </c:pt>
                <c:pt idx="3">
                  <c:v>72.4422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72.758600000000001</c:v>
                </c:pt>
                <c:pt idx="1">
                  <c:v>85.762699999999995</c:v>
                </c:pt>
                <c:pt idx="2">
                  <c:v>63.951900000000002</c:v>
                </c:pt>
                <c:pt idx="3">
                  <c:v>78.3309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 sover </a:t>
            </a:r>
            <a:r>
              <a:rPr lang="sv-SE" i="1"/>
              <a:t>mycket bra </a:t>
            </a:r>
            <a:r>
              <a:rPr lang="sv-SE"/>
              <a:t>eller </a:t>
            </a:r>
            <a:r>
              <a:rPr lang="sv-SE" i="1"/>
              <a:t>ganska bra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63.917499999999997</c:v>
                </c:pt>
                <c:pt idx="1">
                  <c:v>76.520300000000006</c:v>
                </c:pt>
                <c:pt idx="2">
                  <c:v>67.866699999999994</c:v>
                </c:pt>
                <c:pt idx="3">
                  <c:v>68.658900000000003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67.475999999999999</c:v>
                </c:pt>
                <c:pt idx="1">
                  <c:v>76.645200000000003</c:v>
                </c:pt>
                <c:pt idx="2">
                  <c:v>68.296000000000006</c:v>
                </c:pt>
                <c:pt idx="3">
                  <c:v>69.205100000000002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 sover </a:t>
            </a:r>
            <a:r>
              <a:rPr lang="sv-SE" i="1"/>
              <a:t>mycket bra </a:t>
            </a:r>
            <a:r>
              <a:rPr lang="sv-SE"/>
              <a:t>eller </a:t>
            </a:r>
            <a:r>
              <a:rPr lang="sv-SE" i="1"/>
              <a:t>ganska bra</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72.348500000000001</c:v>
                </c:pt>
                <c:pt idx="1">
                  <c:v>76.378</c:v>
                </c:pt>
                <c:pt idx="2">
                  <c:v>66.503299999999996</c:v>
                </c:pt>
                <c:pt idx="3">
                  <c:v>78.583799999999997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69.396600000000007</c:v>
                </c:pt>
                <c:pt idx="1">
                  <c:v>71.710499999999996</c:v>
                </c:pt>
                <c:pt idx="2">
                  <c:v>65.1327</c:v>
                </c:pt>
                <c:pt idx="3">
                  <c:v>67.553200000000004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67.788499999999999</c:v>
                </c:pt>
                <c:pt idx="1">
                  <c:v>79.837100000000007</c:v>
                </c:pt>
                <c:pt idx="2">
                  <c:v>70.695999999999998</c:v>
                </c:pt>
                <c:pt idx="3">
                  <c:v>67.380600000000001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63.917499999999997</c:v>
                </c:pt>
                <c:pt idx="1">
                  <c:v>76.520300000000006</c:v>
                </c:pt>
                <c:pt idx="2">
                  <c:v>67.866699999999994</c:v>
                </c:pt>
                <c:pt idx="3">
                  <c:v>68.658900000000003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71.256500000000003</c:v>
                </c:pt>
                <c:pt idx="1">
                  <c:v>76.530600000000007</c:v>
                </c:pt>
                <c:pt idx="2">
                  <c:v>66.355099999999993</c:v>
                </c:pt>
                <c:pt idx="3">
                  <c:v>68.915000000000006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71.941100000000006</c:v>
                </c:pt>
                <c:pt idx="1">
                  <c:v>75.388599999999997</c:v>
                </c:pt>
                <c:pt idx="2">
                  <c:v>67.847399999999993</c:v>
                </c:pt>
                <c:pt idx="3">
                  <c:v>69.194599999999994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alltid </a:t>
            </a:r>
            <a:r>
              <a:t>eller </a:t>
            </a:r>
            <a:r>
              <a:rPr i="1"/>
              <a:t>ofta </a:t>
            </a:r>
            <a:r>
              <a:t>på frågan: "Hur ofta upplever du att du och din familj har råd att göra/köpa samma saker som de flesta andra i din klass?" </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86.030699999999996</c:v>
                </c:pt>
                <c:pt idx="1">
                  <c:v>88.383799999999994</c:v>
                </c:pt>
                <c:pt idx="2">
                  <c:v>84.973399999999998</c:v>
                </c:pt>
                <c:pt idx="3">
                  <c:v>87.249300000000005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85.204099999999997</c:v>
                </c:pt>
                <c:pt idx="1">
                  <c:v>86.182500000000005</c:v>
                </c:pt>
                <c:pt idx="2">
                  <c:v>86.369799999999998</c:v>
                </c:pt>
                <c:pt idx="3">
                  <c:v>87.434200000000004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77.477500000000006</c:v>
                </c:pt>
                <c:pt idx="1">
                  <c:v>83.448300000000003</c:v>
                </c:pt>
                <c:pt idx="2">
                  <c:v>68.164100000000005</c:v>
                </c:pt>
                <c:pt idx="3">
                  <c:v>80.933099999999996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73.157899999999998</c:v>
                </c:pt>
                <c:pt idx="1">
                  <c:v>78.337500000000006</c:v>
                </c:pt>
                <c:pt idx="2">
                  <c:v>65.584400000000002</c:v>
                </c:pt>
                <c:pt idx="3">
                  <c:v>73.498999999999995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76.019199999999998</c:v>
                </c:pt>
                <c:pt idx="1">
                  <c:v>80.7851</c:v>
                </c:pt>
                <c:pt idx="2">
                  <c:v>66.483500000000006</c:v>
                </c:pt>
                <c:pt idx="3">
                  <c:v>69.917400000000001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71.256500000000003</c:v>
                </c:pt>
                <c:pt idx="1">
                  <c:v>76.530600000000007</c:v>
                </c:pt>
                <c:pt idx="2">
                  <c:v>66.355099999999993</c:v>
                </c:pt>
                <c:pt idx="3">
                  <c:v>68.915000000000006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Vad skulle du behöva mer kunskap om gällande sex och samlevnad?*</a:t>
            </a:r>
          </a:p>
        </c:rich>
      </c:tx>
      <c:overlay val="0"/>
    </c:title>
    <c:autoTitleDeleted val="0"/>
    <c:plotArea>
      <c:layout/>
      <c:barChart>
        <c:barDir val="col"/>
        <c:grouping val="clustered"/>
        <c:varyColors val="0"/>
        <c:ser>
          <c:idx val="0"/>
          <c:order val="0"/>
          <c:tx>
            <c:strRef>
              <c:f>DataSheet!$C$1</c:f>
              <c:strCache>
                <c:ptCount val="1"/>
                <c:pt idx="0">
                  <c:v>Tjejer - Jönköpings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DataSheet!$C$2:$C$5</c:f>
              <c:numCache>
                <c:formatCode>General</c:formatCode>
                <c:ptCount val="4"/>
                <c:pt idx="0">
                  <c:v>45.517200000000003</c:v>
                </c:pt>
                <c:pt idx="1">
                  <c:v>31.428599999999999</c:v>
                </c:pt>
                <c:pt idx="2">
                  <c:v>14.2857</c:v>
                </c:pt>
                <c:pt idx="3">
                  <c:v>16.2562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DataSheet!$D$2:$D$5</c:f>
              <c:numCache>
                <c:formatCode>General</c:formatCode>
                <c:ptCount val="4"/>
                <c:pt idx="0">
                  <c:v>45.305999999999997</c:v>
                </c:pt>
                <c:pt idx="1">
                  <c:v>28.499600000000001</c:v>
                </c:pt>
                <c:pt idx="2">
                  <c:v>15.9262</c:v>
                </c:pt>
                <c:pt idx="3">
                  <c:v>16.8064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Jönköpings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DataSheet!$E$2:$E$5</c:f>
              <c:numCache>
                <c:formatCode>General</c:formatCode>
                <c:ptCount val="4"/>
                <c:pt idx="0">
                  <c:v>34.828800000000001</c:v>
                </c:pt>
                <c:pt idx="1">
                  <c:v>37.426200000000001</c:v>
                </c:pt>
                <c:pt idx="2">
                  <c:v>21.2515</c:v>
                </c:pt>
                <c:pt idx="3">
                  <c:v>20.779199999999999</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DataSheet!$F$2:$F$5</c:f>
              <c:numCache>
                <c:formatCode>General</c:formatCode>
                <c:ptCount val="4"/>
                <c:pt idx="0">
                  <c:v>30.9373</c:v>
                </c:pt>
                <c:pt idx="1">
                  <c:v>35.7941</c:v>
                </c:pt>
                <c:pt idx="2">
                  <c:v>24.380800000000001</c:v>
                </c:pt>
                <c:pt idx="3">
                  <c:v>18.989799999999999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Om du skulle ha sex med någon som ville använda kondom, hur skulle du reagera då? *</a:t>
            </a:r>
          </a:p>
        </c:rich>
      </c:tx>
      <c:overlay val="0"/>
    </c:title>
    <c:autoTitleDeleted val="0"/>
    <c:plotArea>
      <c:layout/>
      <c:barChart>
        <c:barDir val="col"/>
        <c:grouping val="clustered"/>
        <c:varyColors val="0"/>
        <c:ser>
          <c:idx val="0"/>
          <c:order val="0"/>
          <c:tx>
            <c:strRef>
              <c:f>DataSheet!$C$1</c:f>
              <c:strCache>
                <c:ptCount val="1"/>
                <c:pt idx="0">
                  <c:v>Tjejer - Jönköpings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DataSheet!$C$2:$C$5</c:f>
              <c:numCache>
                <c:formatCode>General</c:formatCode>
                <c:ptCount val="4"/>
                <c:pt idx="0">
                  <c:v>74.842299999999994</c:v>
                </c:pt>
                <c:pt idx="1">
                  <c:v>37.381700000000002</c:v>
                </c:pt>
                <c:pt idx="2">
                  <c:v>10.5678</c:v>
                </c:pt>
                <c:pt idx="3">
                  <c:v>2.9180000000000001</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DataSheet!$D$2:$D$5</c:f>
              <c:numCache>
                <c:formatCode>General</c:formatCode>
                <c:ptCount val="4"/>
                <c:pt idx="0">
                  <c:v>71.542000000000002</c:v>
                </c:pt>
                <c:pt idx="1">
                  <c:v>37.855699999999999</c:v>
                </c:pt>
                <c:pt idx="2">
                  <c:v>10.390499999999999</c:v>
                </c:pt>
                <c:pt idx="3">
                  <c:v>2.548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Jönköpings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DataSheet!$E$2:$E$5</c:f>
              <c:numCache>
                <c:formatCode>General</c:formatCode>
                <c:ptCount val="4"/>
                <c:pt idx="0">
                  <c:v>66.031199999999998</c:v>
                </c:pt>
                <c:pt idx="1">
                  <c:v>30.8492</c:v>
                </c:pt>
                <c:pt idx="2">
                  <c:v>8.6654999999999998</c:v>
                </c:pt>
                <c:pt idx="3">
                  <c:v>4.1593999999999998</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DataSheet!$F$2:$F$5</c:f>
              <c:numCache>
                <c:formatCode>General</c:formatCode>
                <c:ptCount val="4"/>
                <c:pt idx="0">
                  <c:v>65.526899999999998</c:v>
                </c:pt>
                <c:pt idx="1">
                  <c:v>30.4955</c:v>
                </c:pt>
                <c:pt idx="2">
                  <c:v>8.1646999999999998</c:v>
                </c:pt>
                <c:pt idx="3">
                  <c:v>4.2218999999999998</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9.2013999999999996</c:v>
                </c:pt>
                <c:pt idx="1">
                  <c:v>3.9451000000000001</c:v>
                </c:pt>
                <c:pt idx="2">
                  <c:v>14.2857</c:v>
                </c:pt>
                <c:pt idx="3">
                  <c:v>11.7994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7.569</c:v>
                </c:pt>
                <c:pt idx="1">
                  <c:v>5.9817999999999998</c:v>
                </c:pt>
                <c:pt idx="2">
                  <c:v>12.7211</c:v>
                </c:pt>
                <c:pt idx="3">
                  <c:v>13.508100000000001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13.084099999999999</c:v>
                </c:pt>
                <c:pt idx="1">
                  <c:v>10.6157</c:v>
                </c:pt>
                <c:pt idx="2">
                  <c:v>21.2014</c:v>
                </c:pt>
                <c:pt idx="3">
                  <c:v>22.841699999999999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10.188700000000001</c:v>
                </c:pt>
                <c:pt idx="1">
                  <c:v>9.1089000000000002</c:v>
                </c:pt>
                <c:pt idx="2">
                  <c:v>22.57</c:v>
                </c:pt>
                <c:pt idx="3">
                  <c:v>22.164000000000001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12.5</c:v>
                </c:pt>
                <c:pt idx="1">
                  <c:v>10.043699999999999</c:v>
                </c:pt>
                <c:pt idx="2">
                  <c:v>20.212800000000001</c:v>
                </c:pt>
                <c:pt idx="3">
                  <c:v>19.0731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6.2030000000000003</c:v>
                </c:pt>
                <c:pt idx="1">
                  <c:v>4.9733999999999998</c:v>
                </c:pt>
                <c:pt idx="2">
                  <c:v>16.712700000000002</c:v>
                </c:pt>
                <c:pt idx="3">
                  <c:v>15.449400000000001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9.2013999999999996</c:v>
                </c:pt>
                <c:pt idx="1">
                  <c:v>3.9451000000000001</c:v>
                </c:pt>
                <c:pt idx="2">
                  <c:v>14.2857</c:v>
                </c:pt>
                <c:pt idx="3">
                  <c:v>11.7994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10.327</c:v>
                </c:pt>
                <c:pt idx="1">
                  <c:v>14.139699999999999</c:v>
                </c:pt>
                <c:pt idx="2">
                  <c:v>19.626200000000001</c:v>
                </c:pt>
                <c:pt idx="3">
                  <c:v>29.1233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9.3930000000000007</c:v>
                </c:pt>
                <c:pt idx="1">
                  <c:v>14.508800000000001</c:v>
                </c:pt>
                <c:pt idx="2">
                  <c:v>19.2517</c:v>
                </c:pt>
                <c:pt idx="3">
                  <c:v>30.675699999999999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1.3084</c:v>
                </c:pt>
                <c:pt idx="1">
                  <c:v>9.5541</c:v>
                </c:pt>
                <c:pt idx="2">
                  <c:v>1.5929</c:v>
                </c:pt>
                <c:pt idx="3">
                  <c:v>19.891500000000001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2.8409</c:v>
                </c:pt>
                <c:pt idx="1">
                  <c:v>13.609500000000001</c:v>
                </c:pt>
                <c:pt idx="2">
                  <c:v>3.7953999999999999</c:v>
                </c:pt>
                <c:pt idx="3">
                  <c:v>27.050599999999999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5.2515999999999998</c:v>
                </c:pt>
                <c:pt idx="1">
                  <c:v>13.6264</c:v>
                </c:pt>
                <c:pt idx="2">
                  <c:v>5.4965000000000002</c:v>
                </c:pt>
                <c:pt idx="3">
                  <c:v>20.751300000000001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7.8947000000000003</c:v>
                </c:pt>
                <c:pt idx="1">
                  <c:v>11.3879</c:v>
                </c:pt>
                <c:pt idx="2">
                  <c:v>14.147</c:v>
                </c:pt>
                <c:pt idx="3">
                  <c:v>31.267600000000002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10.327</c:v>
                </c:pt>
                <c:pt idx="1">
                  <c:v>14.139699999999999</c:v>
                </c:pt>
                <c:pt idx="2">
                  <c:v>19.626200000000001</c:v>
                </c:pt>
                <c:pt idx="3">
                  <c:v>29.1233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vitt snus </a:t>
            </a:r>
            <a:r>
              <a:rPr lang="sv-SE" i="1"/>
              <a:t>ibland </a:t>
            </a:r>
            <a:r>
              <a:rPr lang="sv-SE"/>
              <a:t>eller v</a:t>
            </a:r>
            <a:r>
              <a:rPr lang="sv-SE" i="1"/>
              <a:t>arje dag</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12.4138</c:v>
                </c:pt>
                <c:pt idx="1">
                  <c:v>12.6065</c:v>
                </c:pt>
                <c:pt idx="2">
                  <c:v>21.4953</c:v>
                </c:pt>
                <c:pt idx="3">
                  <c:v>26.764700000000001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11.7798</c:v>
                </c:pt>
                <c:pt idx="1">
                  <c:v>14.425000000000001</c:v>
                </c:pt>
                <c:pt idx="2">
                  <c:v>21.1709</c:v>
                </c:pt>
                <c:pt idx="3">
                  <c:v>28.322099999999999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25</c:v>
                </c:pt>
                <c:pt idx="1">
                  <c:v>12.0543</c:v>
                </c:pt>
                <c:pt idx="2">
                  <c:v>28.380199999999999</c:v>
                </c:pt>
                <c:pt idx="3">
                  <c:v>17.0839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23.8462</c:v>
                </c:pt>
                <c:pt idx="1">
                  <c:v>13.719099999999999</c:v>
                </c:pt>
                <c:pt idx="2">
                  <c:v>28.112200000000001</c:v>
                </c:pt>
                <c:pt idx="3">
                  <c:v>19.717400000000001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6.0491000000000001</c:v>
                </c:pt>
                <c:pt idx="1">
                  <c:v>9.7029999999999994</c:v>
                </c:pt>
                <c:pt idx="2">
                  <c:v>4.2834000000000003</c:v>
                </c:pt>
                <c:pt idx="3">
                  <c:v>7.7739000000000003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12.9032</c:v>
                </c:pt>
                <c:pt idx="1">
                  <c:v>18.201799999999999</c:v>
                </c:pt>
                <c:pt idx="2">
                  <c:v>7.9786999999999999</c:v>
                </c:pt>
                <c:pt idx="3">
                  <c:v>12.724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4.5282999999999998</c:v>
                </c:pt>
                <c:pt idx="1">
                  <c:v>6.3943000000000003</c:v>
                </c:pt>
                <c:pt idx="2">
                  <c:v>4.7026000000000003</c:v>
                </c:pt>
                <c:pt idx="3">
                  <c:v>8.5914999999999999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25</c:v>
                </c:pt>
                <c:pt idx="1">
                  <c:v>12.0543</c:v>
                </c:pt>
                <c:pt idx="2">
                  <c:v>28.380199999999999</c:v>
                </c:pt>
                <c:pt idx="3">
                  <c:v>17.0839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svarande fördelat på härkomst</a:t>
            </a:r>
          </a:p>
        </c:rich>
      </c:tx>
      <c:overlay val="0"/>
    </c:title>
    <c:autoTitleDeleted val="0"/>
    <c:plotArea>
      <c:layout/>
      <c:barChart>
        <c:barDir val="col"/>
        <c:grouping val="clustered"/>
        <c:varyColors val="0"/>
        <c:ser>
          <c:idx val="0"/>
          <c:order val="0"/>
          <c:tx>
            <c:strRef>
              <c:f>DataSheet!$C$1</c:f>
              <c:strCache>
                <c:ptCount val="1"/>
                <c:pt idx="0">
                  <c:v>Sverige</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Jönköpings kommun</c:v>
                  </c:pt>
                  <c:pt idx="1">
                    <c:v>Jönköpings län</c:v>
                  </c:pt>
                  <c:pt idx="2">
                    <c:v>Jönköpings kommun</c:v>
                  </c:pt>
                  <c:pt idx="3">
                    <c:v>Jönköpings län</c:v>
                  </c:pt>
                  <c:pt idx="4">
                    <c:v>Jönköpings kommun</c:v>
                  </c:pt>
                  <c:pt idx="5">
                    <c:v>Jönköpings län</c:v>
                  </c:pt>
                  <c:pt idx="6">
                    <c:v>Jönköpings kommun</c:v>
                  </c:pt>
                  <c:pt idx="7">
                    <c:v>Jönköpings län</c:v>
                  </c:pt>
                </c:lvl>
                <c:lvl>
                  <c:pt idx="0">
                    <c:v>Åk 9 Tjejer</c:v>
                  </c:pt>
                  <c:pt idx="2">
                    <c:v>Åk 9 Killar</c:v>
                  </c:pt>
                  <c:pt idx="4">
                    <c:v>Gy 2 Tjejer</c:v>
                  </c:pt>
                  <c:pt idx="6">
                    <c:v>Gy 2 Killar</c:v>
                  </c:pt>
                </c:lvl>
              </c:multiLvlStrCache>
            </c:multiLvlStrRef>
          </c:cat>
          <c:val>
            <c:numRef>
              <c:f>DataSheet!$C$2:$C$9</c:f>
              <c:numCache>
                <c:formatCode>General</c:formatCode>
                <c:ptCount val="8"/>
                <c:pt idx="0">
                  <c:v>76.712299999999999</c:v>
                </c:pt>
                <c:pt idx="1">
                  <c:v>72.750500000000002</c:v>
                </c:pt>
                <c:pt idx="2">
                  <c:v>77.533799999999999</c:v>
                </c:pt>
                <c:pt idx="3">
                  <c:v>71.318299999999994</c:v>
                </c:pt>
                <c:pt idx="4">
                  <c:v>74.601100000000002</c:v>
                </c:pt>
                <c:pt idx="5">
                  <c:v>70.445300000000003</c:v>
                </c:pt>
                <c:pt idx="6">
                  <c:v>77.539299999999997</c:v>
                </c:pt>
                <c:pt idx="7">
                  <c:v>73.967200000000005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Övriga Europa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Jönköpings kommun</c:v>
                  </c:pt>
                  <c:pt idx="1">
                    <c:v>Jönköpings län</c:v>
                  </c:pt>
                  <c:pt idx="2">
                    <c:v>Jönköpings kommun</c:v>
                  </c:pt>
                  <c:pt idx="3">
                    <c:v>Jönköpings län</c:v>
                  </c:pt>
                  <c:pt idx="4">
                    <c:v>Jönköpings kommun</c:v>
                  </c:pt>
                  <c:pt idx="5">
                    <c:v>Jönköpings län</c:v>
                  </c:pt>
                  <c:pt idx="6">
                    <c:v>Jönköpings kommun</c:v>
                  </c:pt>
                  <c:pt idx="7">
                    <c:v>Jönköpings län</c:v>
                  </c:pt>
                </c:lvl>
                <c:lvl>
                  <c:pt idx="0">
                    <c:v>Åk 9 Tjejer</c:v>
                  </c:pt>
                  <c:pt idx="2">
                    <c:v>Åk 9 Killar</c:v>
                  </c:pt>
                  <c:pt idx="4">
                    <c:v>Gy 2 Tjejer</c:v>
                  </c:pt>
                  <c:pt idx="6">
                    <c:v>Gy 2 Killar</c:v>
                  </c:pt>
                </c:lvl>
              </c:multiLvlStrCache>
            </c:multiLvlStrRef>
          </c:cat>
          <c:val>
            <c:numRef>
              <c:f>DataSheet!$D$2:$D$9</c:f>
              <c:numCache>
                <c:formatCode>General</c:formatCode>
                <c:ptCount val="8"/>
                <c:pt idx="0">
                  <c:v>5.8219000000000003</c:v>
                </c:pt>
                <c:pt idx="1">
                  <c:v>9.7001000000000008</c:v>
                </c:pt>
                <c:pt idx="2">
                  <c:v>6.7568000000000001</c:v>
                </c:pt>
                <c:pt idx="3">
                  <c:v>9.7105999999999995</c:v>
                </c:pt>
                <c:pt idx="4">
                  <c:v>7.5797999999999996</c:v>
                </c:pt>
                <c:pt idx="5">
                  <c:v>10.1889</c:v>
                </c:pt>
                <c:pt idx="6">
                  <c:v>6.7239000000000004</c:v>
                </c:pt>
                <c:pt idx="7">
                  <c:v>9.7705000000000002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Övriga världen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Jönköpings kommun</c:v>
                  </c:pt>
                  <c:pt idx="1">
                    <c:v>Jönköpings län</c:v>
                  </c:pt>
                  <c:pt idx="2">
                    <c:v>Jönköpings kommun</c:v>
                  </c:pt>
                  <c:pt idx="3">
                    <c:v>Jönköpings län</c:v>
                  </c:pt>
                  <c:pt idx="4">
                    <c:v>Jönköpings kommun</c:v>
                  </c:pt>
                  <c:pt idx="5">
                    <c:v>Jönköpings län</c:v>
                  </c:pt>
                  <c:pt idx="6">
                    <c:v>Jönköpings kommun</c:v>
                  </c:pt>
                  <c:pt idx="7">
                    <c:v>Jönköpings län</c:v>
                  </c:pt>
                </c:lvl>
                <c:lvl>
                  <c:pt idx="0">
                    <c:v>Åk 9 Tjejer</c:v>
                  </c:pt>
                  <c:pt idx="2">
                    <c:v>Åk 9 Killar</c:v>
                  </c:pt>
                  <c:pt idx="4">
                    <c:v>Gy 2 Tjejer</c:v>
                  </c:pt>
                  <c:pt idx="6">
                    <c:v>Gy 2 Killar</c:v>
                  </c:pt>
                </c:lvl>
              </c:multiLvlStrCache>
            </c:multiLvlStrRef>
          </c:cat>
          <c:val>
            <c:numRef>
              <c:f>DataSheet!$E$2:$E$9</c:f>
              <c:numCache>
                <c:formatCode>General</c:formatCode>
                <c:ptCount val="8"/>
                <c:pt idx="0">
                  <c:v>17.465800000000002</c:v>
                </c:pt>
                <c:pt idx="1">
                  <c:v>17.996200000000002</c:v>
                </c:pt>
                <c:pt idx="2">
                  <c:v>15.7095</c:v>
                </c:pt>
                <c:pt idx="3">
                  <c:v>19.2926</c:v>
                </c:pt>
                <c:pt idx="4">
                  <c:v>18.085100000000001</c:v>
                </c:pt>
                <c:pt idx="5">
                  <c:v>19.770600000000002</c:v>
                </c:pt>
                <c:pt idx="6">
                  <c:v>16.0229</c:v>
                </c:pt>
                <c:pt idx="7">
                  <c:v>16.721299999999999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10.8062</c:v>
                </c:pt>
                <c:pt idx="1">
                  <c:v>12.182700000000001</c:v>
                </c:pt>
                <c:pt idx="2">
                  <c:v>14.7803</c:v>
                </c:pt>
                <c:pt idx="3">
                  <c:v>17.9148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10.890499999999999</c:v>
                </c:pt>
                <c:pt idx="1">
                  <c:v>13.268599999999999</c:v>
                </c:pt>
                <c:pt idx="2">
                  <c:v>16.847799999999999</c:v>
                </c:pt>
                <c:pt idx="3">
                  <c:v>21.870799999999999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13.2959</c:v>
                </c:pt>
                <c:pt idx="1">
                  <c:v>17.6221</c:v>
                </c:pt>
                <c:pt idx="2">
                  <c:v>33.097299999999997</c:v>
                </c:pt>
                <c:pt idx="3">
                  <c:v>38.738700000000001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14.041700000000001</c:v>
                </c:pt>
                <c:pt idx="1">
                  <c:v>17.0974</c:v>
                </c:pt>
                <c:pt idx="2">
                  <c:v>23.051400000000001</c:v>
                </c:pt>
                <c:pt idx="3">
                  <c:v>37.985900000000001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17.887899999999998</c:v>
                </c:pt>
                <c:pt idx="1">
                  <c:v>22.975899999999999</c:v>
                </c:pt>
                <c:pt idx="2">
                  <c:v>18.694900000000001</c:v>
                </c:pt>
                <c:pt idx="3">
                  <c:v>31.25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13.2325</c:v>
                </c:pt>
                <c:pt idx="1">
                  <c:v>14.412800000000001</c:v>
                </c:pt>
                <c:pt idx="2">
                  <c:v>18.784500000000001</c:v>
                </c:pt>
                <c:pt idx="3">
                  <c:v>28.370799999999999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10.8062</c:v>
                </c:pt>
                <c:pt idx="1">
                  <c:v>12.182700000000001</c:v>
                </c:pt>
                <c:pt idx="2">
                  <c:v>14.7803</c:v>
                </c:pt>
                <c:pt idx="3">
                  <c:v>17.9148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38.448300000000003</c:v>
                </c:pt>
                <c:pt idx="1">
                  <c:v>30.102</c:v>
                </c:pt>
                <c:pt idx="2">
                  <c:v>65.066699999999997</c:v>
                </c:pt>
                <c:pt idx="3">
                  <c:v>61.869399999999999</c:v>
                </c:pt>
              </c:numCache>
            </c:numRef>
          </c:val>
          <c:extLst>
            <c:ext xmlns:c16="http://schemas.microsoft.com/office/drawing/2014/chart" uri="{C3380CC4-5D6E-409C-BE32-E72D297353CC}">
              <c16:uniqueId val="{00000000-5914-4B4A-8FA6-1B5646559C08}"/>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36.764699999999998</c:v>
                </c:pt>
                <c:pt idx="1">
                  <c:v>28.849900000000002</c:v>
                </c:pt>
                <c:pt idx="2">
                  <c:v>62.261600000000001</c:v>
                </c:pt>
                <c:pt idx="3">
                  <c:v>62.7027</c:v>
                </c:pt>
              </c:numCache>
            </c:numRef>
          </c:val>
          <c:extLst>
            <c:ext xmlns:c16="http://schemas.microsoft.com/office/drawing/2014/chart" uri="{C3380CC4-5D6E-409C-BE32-E72D297353CC}">
              <c16:uniqueId val="{00000001-5914-4B4A-8FA6-1B5646559C08}"/>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32.958799999999997</c:v>
                </c:pt>
                <c:pt idx="1">
                  <c:v>25.2654</c:v>
                </c:pt>
                <c:pt idx="2">
                  <c:v>60.390799999999999</c:v>
                </c:pt>
                <c:pt idx="3">
                  <c:v>61.594200000000001</c:v>
                </c:pt>
              </c:numCache>
            </c:numRef>
          </c:val>
          <c:extLst>
            <c:ext xmlns:c16="http://schemas.microsoft.com/office/drawing/2014/chart" uri="{C3380CC4-5D6E-409C-BE32-E72D297353CC}">
              <c16:uniqueId val="{00000000-B8A0-43D6-9E9F-0853E8068E94}"/>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30.623799999999999</c:v>
                </c:pt>
                <c:pt idx="1">
                  <c:v>28.514900000000001</c:v>
                </c:pt>
                <c:pt idx="2">
                  <c:v>63.7562</c:v>
                </c:pt>
                <c:pt idx="3">
                  <c:v>58.216799999999999</c:v>
                </c:pt>
              </c:numCache>
            </c:numRef>
          </c:val>
          <c:extLst>
            <c:ext xmlns:c16="http://schemas.microsoft.com/office/drawing/2014/chart" uri="{C3380CC4-5D6E-409C-BE32-E72D297353CC}">
              <c16:uniqueId val="{00000001-B8A0-43D6-9E9F-0853E8068E94}"/>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31.5335</c:v>
                </c:pt>
                <c:pt idx="1">
                  <c:v>25.274699999999999</c:v>
                </c:pt>
                <c:pt idx="2">
                  <c:v>62.943300000000001</c:v>
                </c:pt>
                <c:pt idx="3">
                  <c:v>58.214300000000001</c:v>
                </c:pt>
              </c:numCache>
            </c:numRef>
          </c:val>
          <c:extLst>
            <c:ext xmlns:c16="http://schemas.microsoft.com/office/drawing/2014/chart" uri="{C3380CC4-5D6E-409C-BE32-E72D297353CC}">
              <c16:uniqueId val="{00000002-B8A0-43D6-9E9F-0853E8068E94}"/>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25.375900000000001</c:v>
                </c:pt>
                <c:pt idx="1">
                  <c:v>20.640599999999999</c:v>
                </c:pt>
                <c:pt idx="2">
                  <c:v>58.055599999999998</c:v>
                </c:pt>
                <c:pt idx="3">
                  <c:v>56.3202</c:v>
                </c:pt>
              </c:numCache>
            </c:numRef>
          </c:val>
          <c:extLst>
            <c:ext xmlns:c16="http://schemas.microsoft.com/office/drawing/2014/chart" uri="{C3380CC4-5D6E-409C-BE32-E72D297353CC}">
              <c16:uniqueId val="{00000003-B8A0-43D6-9E9F-0853E8068E94}"/>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38.448300000000003</c:v>
                </c:pt>
                <c:pt idx="1">
                  <c:v>30.102</c:v>
                </c:pt>
                <c:pt idx="2">
                  <c:v>65.066699999999997</c:v>
                </c:pt>
                <c:pt idx="3">
                  <c:v>61.869399999999999</c:v>
                </c:pt>
              </c:numCache>
            </c:numRef>
          </c:val>
          <c:extLst>
            <c:ext xmlns:c16="http://schemas.microsoft.com/office/drawing/2014/chart" uri="{C3380CC4-5D6E-409C-BE32-E72D297353CC}">
              <c16:uniqueId val="{00000004-B8A0-43D6-9E9F-0853E8068E94}"/>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15.1724</c:v>
                </c:pt>
                <c:pt idx="1">
                  <c:v>9.6938999999999993</c:v>
                </c:pt>
                <c:pt idx="2">
                  <c:v>37.7333</c:v>
                </c:pt>
                <c:pt idx="3">
                  <c:v>34.569699999999997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9.6815999999999995</c:v>
                </c:pt>
                <c:pt idx="2">
                  <c:v>35.694800000000001</c:v>
                </c:pt>
                <c:pt idx="3">
                  <c:v>34.662199999999999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14.794</c:v>
                </c:pt>
                <c:pt idx="1">
                  <c:v>12.5265</c:v>
                </c:pt>
                <c:pt idx="2">
                  <c:v>31.794</c:v>
                </c:pt>
                <c:pt idx="3">
                  <c:v>34.963799999999999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11.1531</c:v>
                </c:pt>
                <c:pt idx="1">
                  <c:v>9.3069000000000006</c:v>
                </c:pt>
                <c:pt idx="2">
                  <c:v>36.4086</c:v>
                </c:pt>
                <c:pt idx="3">
                  <c:v>34.615400000000001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10.151199999999999</c:v>
                </c:pt>
                <c:pt idx="1">
                  <c:v>12.5275</c:v>
                </c:pt>
                <c:pt idx="2">
                  <c:v>34.751800000000003</c:v>
                </c:pt>
                <c:pt idx="3">
                  <c:v>32.857100000000003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6.391</c:v>
                </c:pt>
                <c:pt idx="1">
                  <c:v>4.9821999999999997</c:v>
                </c:pt>
                <c:pt idx="2">
                  <c:v>33.472200000000001</c:v>
                </c:pt>
                <c:pt idx="3">
                  <c:v>29.2135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15.1724</c:v>
                </c:pt>
                <c:pt idx="1">
                  <c:v>9.6938999999999993</c:v>
                </c:pt>
                <c:pt idx="2">
                  <c:v>37.7333</c:v>
                </c:pt>
                <c:pt idx="3">
                  <c:v>34.569699999999997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c:v>
                </c:pt>
                <c:pt idx="1">
                  <c:v>11.7347</c:v>
                </c:pt>
                <c:pt idx="2">
                  <c:v>39.866700000000002</c:v>
                </c:pt>
                <c:pt idx="3">
                  <c:v>43.916899999999998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13.235300000000001</c:v>
                </c:pt>
                <c:pt idx="1">
                  <c:v>12.2807</c:v>
                </c:pt>
                <c:pt idx="2">
                  <c:v>39.5777</c:v>
                </c:pt>
                <c:pt idx="3">
                  <c:v>46.081099999999999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11.6105</c:v>
                </c:pt>
                <c:pt idx="1">
                  <c:v>9.1295000000000002</c:v>
                </c:pt>
                <c:pt idx="2">
                  <c:v>30.195399999999999</c:v>
                </c:pt>
                <c:pt idx="3">
                  <c:v>38.224600000000002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9.8299000000000003</c:v>
                </c:pt>
                <c:pt idx="1">
                  <c:v>10.8911</c:v>
                </c:pt>
                <c:pt idx="2">
                  <c:v>35.914299999999997</c:v>
                </c:pt>
                <c:pt idx="3">
                  <c:v>41.433599999999998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12.311</c:v>
                </c:pt>
                <c:pt idx="1">
                  <c:v>13.6264</c:v>
                </c:pt>
                <c:pt idx="2">
                  <c:v>35.460999999999999</c:v>
                </c:pt>
                <c:pt idx="3">
                  <c:v>42.678600000000003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8.4586000000000006</c:v>
                </c:pt>
                <c:pt idx="1">
                  <c:v>6.0498000000000003</c:v>
                </c:pt>
                <c:pt idx="2">
                  <c:v>35.555599999999998</c:v>
                </c:pt>
                <c:pt idx="3">
                  <c:v>39.185400000000001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15</c:v>
                </c:pt>
                <c:pt idx="1">
                  <c:v>11.7347</c:v>
                </c:pt>
                <c:pt idx="2">
                  <c:v>39.866700000000002</c:v>
                </c:pt>
                <c:pt idx="3">
                  <c:v>43.916899999999998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12.241400000000001</c:v>
                </c:pt>
                <c:pt idx="1">
                  <c:v>9.5237999999999996</c:v>
                </c:pt>
                <c:pt idx="2">
                  <c:v>26.933299999999999</c:v>
                </c:pt>
                <c:pt idx="3">
                  <c:v>21.513400000000001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11.241099999999999</c:v>
                </c:pt>
                <c:pt idx="2">
                  <c:v>26.362400000000001</c:v>
                </c:pt>
                <c:pt idx="3">
                  <c:v>23.851400000000002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9.2628000000000004</c:v>
                </c:pt>
                <c:pt idx="1">
                  <c:v>8.3168000000000006</c:v>
                </c:pt>
                <c:pt idx="2">
                  <c:v>23.723199999999999</c:v>
                </c:pt>
                <c:pt idx="3">
                  <c:v>22.552399999999999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10.5832</c:v>
                </c:pt>
                <c:pt idx="1">
                  <c:v>8.7911999999999999</c:v>
                </c:pt>
                <c:pt idx="2">
                  <c:v>22.872299999999999</c:v>
                </c:pt>
                <c:pt idx="3">
                  <c:v>26.607099999999999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9.2104999999999997</c:v>
                </c:pt>
                <c:pt idx="1">
                  <c:v>6.4057000000000004</c:v>
                </c:pt>
                <c:pt idx="2">
                  <c:v>22.916699999999999</c:v>
                </c:pt>
                <c:pt idx="3">
                  <c:v>21.207899999999999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12.241400000000001</c:v>
                </c:pt>
                <c:pt idx="1">
                  <c:v>9.5237999999999996</c:v>
                </c:pt>
                <c:pt idx="2">
                  <c:v>26.933299999999999</c:v>
                </c:pt>
                <c:pt idx="3">
                  <c:v>21.513400000000001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61.525399999999998</c:v>
                </c:pt>
                <c:pt idx="1">
                  <c:v>85.427099999999996</c:v>
                </c:pt>
                <c:pt idx="2">
                  <c:v>66.622299999999996</c:v>
                </c:pt>
                <c:pt idx="3">
                  <c:v>80.543599999999998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62.840800000000002</c:v>
                </c:pt>
                <c:pt idx="1">
                  <c:v>85.559100000000001</c:v>
                </c:pt>
                <c:pt idx="2">
                  <c:v>67.386899999999997</c:v>
                </c:pt>
                <c:pt idx="3">
                  <c:v>81.990799999999993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19.277100000000001</c:v>
                </c:pt>
                <c:pt idx="1">
                  <c:v>20.543299999999999</c:v>
                </c:pt>
                <c:pt idx="2">
                  <c:v>23.0458</c:v>
                </c:pt>
                <c:pt idx="3">
                  <c:v>29.585799999999999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15.0992</c:v>
                </c:pt>
                <c:pt idx="1">
                  <c:v>16.623200000000001</c:v>
                </c:pt>
                <c:pt idx="2">
                  <c:v>20.0137</c:v>
                </c:pt>
                <c:pt idx="3">
                  <c:v>26.187200000000001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15.196999999999999</c:v>
                </c:pt>
                <c:pt idx="1">
                  <c:v>17.307700000000001</c:v>
                </c:pt>
                <c:pt idx="2">
                  <c:v>23.035699999999999</c:v>
                </c:pt>
                <c:pt idx="3">
                  <c:v>36.197400000000002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7.8695000000000004</c:v>
                </c:pt>
                <c:pt idx="1">
                  <c:v>18.4739</c:v>
                </c:pt>
                <c:pt idx="2">
                  <c:v>24.3781</c:v>
                </c:pt>
                <c:pt idx="3">
                  <c:v>28.876999999999999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15.3017</c:v>
                </c:pt>
                <c:pt idx="1">
                  <c:v>22.052399999999999</c:v>
                </c:pt>
                <c:pt idx="2">
                  <c:v>22.477900000000002</c:v>
                </c:pt>
                <c:pt idx="3">
                  <c:v>29.749099999999999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14.204499999999999</c:v>
                </c:pt>
                <c:pt idx="1">
                  <c:v>13.1059</c:v>
                </c:pt>
                <c:pt idx="2">
                  <c:v>21.739100000000001</c:v>
                </c:pt>
                <c:pt idx="3">
                  <c:v>30.769200000000001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19.277100000000001</c:v>
                </c:pt>
                <c:pt idx="1">
                  <c:v>20.543299999999999</c:v>
                </c:pt>
                <c:pt idx="2">
                  <c:v>23.0458</c:v>
                </c:pt>
                <c:pt idx="3">
                  <c:v>29.585799999999999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12.9825</c:v>
                </c:pt>
                <c:pt idx="1">
                  <c:v>20</c:v>
                </c:pt>
                <c:pt idx="2">
                  <c:v>23.7637</c:v>
                </c:pt>
                <c:pt idx="3">
                  <c:v>36.308599999999998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11.8986</c:v>
                </c:pt>
                <c:pt idx="1">
                  <c:v>18.881599999999999</c:v>
                </c:pt>
                <c:pt idx="2">
                  <c:v>18.492699999999999</c:v>
                </c:pt>
                <c:pt idx="3">
                  <c:v>32.526000000000003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14.779299999999999</c:v>
                </c:pt>
                <c:pt idx="1">
                  <c:v>22.851900000000001</c:v>
                </c:pt>
                <c:pt idx="2">
                  <c:v>23.8506</c:v>
                </c:pt>
                <c:pt idx="3">
                  <c:v>42.290700000000001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12.9825</c:v>
                </c:pt>
                <c:pt idx="1">
                  <c:v>20</c:v>
                </c:pt>
                <c:pt idx="2">
                  <c:v>23.7637</c:v>
                </c:pt>
                <c:pt idx="3">
                  <c:v>36.308599999999998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DataSheet!$C$2:$C$10</c:f>
              <c:numCache>
                <c:formatCode>General</c:formatCode>
                <c:ptCount val="9"/>
                <c:pt idx="0">
                  <c:v>49.737299999999998</c:v>
                </c:pt>
                <c:pt idx="1">
                  <c:v>42.031500000000001</c:v>
                </c:pt>
                <c:pt idx="2">
                  <c:v>8.2311999999999994</c:v>
                </c:pt>
                <c:pt idx="3">
                  <c:v>74.9559</c:v>
                </c:pt>
                <c:pt idx="4">
                  <c:v>17.107600000000001</c:v>
                </c:pt>
                <c:pt idx="5">
                  <c:v>7.9364999999999997</c:v>
                </c:pt>
                <c:pt idx="6">
                  <c:v>80.994699999999995</c:v>
                </c:pt>
                <c:pt idx="7">
                  <c:v>16.873899999999999</c:v>
                </c:pt>
                <c:pt idx="8">
                  <c:v>2.1314000000000002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DataSheet!$D$2:$D$10</c:f>
              <c:numCache>
                <c:formatCode>General</c:formatCode>
                <c:ptCount val="9"/>
                <c:pt idx="0">
                  <c:v>58.131500000000003</c:v>
                </c:pt>
                <c:pt idx="1">
                  <c:v>35.121099999999998</c:v>
                </c:pt>
                <c:pt idx="2">
                  <c:v>6.7473999999999998</c:v>
                </c:pt>
                <c:pt idx="3">
                  <c:v>84.801400000000001</c:v>
                </c:pt>
                <c:pt idx="4">
                  <c:v>9.8445999999999998</c:v>
                </c:pt>
                <c:pt idx="5">
                  <c:v>5.3540999999999999</c:v>
                </c:pt>
                <c:pt idx="6">
                  <c:v>85.789500000000004</c:v>
                </c:pt>
                <c:pt idx="7">
                  <c:v>12.9825</c:v>
                </c:pt>
                <c:pt idx="8">
                  <c:v>1.2281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DataSheet!$E$2:$E$10</c:f>
              <c:numCache>
                <c:formatCode>General</c:formatCode>
                <c:ptCount val="9"/>
                <c:pt idx="0">
                  <c:v>25.7453</c:v>
                </c:pt>
                <c:pt idx="1">
                  <c:v>28.319800000000001</c:v>
                </c:pt>
                <c:pt idx="2">
                  <c:v>45.935000000000002</c:v>
                </c:pt>
                <c:pt idx="3">
                  <c:v>45.714300000000001</c:v>
                </c:pt>
                <c:pt idx="4">
                  <c:v>13.1973</c:v>
                </c:pt>
                <c:pt idx="5">
                  <c:v>41.0884</c:v>
                </c:pt>
                <c:pt idx="6">
                  <c:v>62.7211</c:v>
                </c:pt>
                <c:pt idx="7">
                  <c:v>13.877599999999999</c:v>
                </c:pt>
                <c:pt idx="8">
                  <c:v>23.401399999999999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DataSheet!$F$2:$F$10</c:f>
              <c:numCache>
                <c:formatCode>General</c:formatCode>
                <c:ptCount val="9"/>
                <c:pt idx="0">
                  <c:v>29.500800000000002</c:v>
                </c:pt>
                <c:pt idx="1">
                  <c:v>24.054500000000001</c:v>
                </c:pt>
                <c:pt idx="2">
                  <c:v>46.444800000000001</c:v>
                </c:pt>
                <c:pt idx="3">
                  <c:v>49.695999999999998</c:v>
                </c:pt>
                <c:pt idx="4">
                  <c:v>11.094200000000001</c:v>
                </c:pt>
                <c:pt idx="5">
                  <c:v>39.209699999999998</c:v>
                </c:pt>
                <c:pt idx="6">
                  <c:v>68.0428</c:v>
                </c:pt>
                <c:pt idx="7">
                  <c:v>13.914400000000001</c:v>
                </c:pt>
                <c:pt idx="8">
                  <c:v>18.0428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DataSheet!$C$2:$C$10</c:f>
              <c:numCache>
                <c:formatCode>General</c:formatCode>
                <c:ptCount val="9"/>
                <c:pt idx="0">
                  <c:v>72.359200000000001</c:v>
                </c:pt>
                <c:pt idx="1">
                  <c:v>21.831</c:v>
                </c:pt>
                <c:pt idx="2">
                  <c:v>5.8098999999999998</c:v>
                </c:pt>
                <c:pt idx="3">
                  <c:v>58.347999999999999</c:v>
                </c:pt>
                <c:pt idx="4">
                  <c:v>35.852400000000003</c:v>
                </c:pt>
                <c:pt idx="5">
                  <c:v>5.7995999999999999</c:v>
                </c:pt>
                <c:pt idx="6">
                  <c:v>91.358000000000004</c:v>
                </c:pt>
                <c:pt idx="7">
                  <c:v>6.8783000000000003</c:v>
                </c:pt>
                <c:pt idx="8">
                  <c:v>1.7637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DataSheet!$D$2:$D$10</c:f>
              <c:numCache>
                <c:formatCode>General</c:formatCode>
                <c:ptCount val="9"/>
                <c:pt idx="0">
                  <c:v>72.569400000000002</c:v>
                </c:pt>
                <c:pt idx="1">
                  <c:v>23.2639</c:v>
                </c:pt>
                <c:pt idx="2">
                  <c:v>4.1666999999999996</c:v>
                </c:pt>
                <c:pt idx="3">
                  <c:v>69.723200000000006</c:v>
                </c:pt>
                <c:pt idx="4">
                  <c:v>27.854700000000001</c:v>
                </c:pt>
                <c:pt idx="5">
                  <c:v>2.4220999999999999</c:v>
                </c:pt>
                <c:pt idx="6">
                  <c:v>88.773700000000005</c:v>
                </c:pt>
                <c:pt idx="7">
                  <c:v>9.3263999999999996</c:v>
                </c:pt>
                <c:pt idx="8">
                  <c:v>1.8997999999999999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DataSheet!$E$2:$E$10</c:f>
              <c:numCache>
                <c:formatCode>General</c:formatCode>
                <c:ptCount val="9"/>
                <c:pt idx="0">
                  <c:v>52.653100000000002</c:v>
                </c:pt>
                <c:pt idx="1">
                  <c:v>17.006799999999998</c:v>
                </c:pt>
                <c:pt idx="2">
                  <c:v>30.3401</c:v>
                </c:pt>
                <c:pt idx="3">
                  <c:v>42.7408</c:v>
                </c:pt>
                <c:pt idx="4">
                  <c:v>12.6187</c:v>
                </c:pt>
                <c:pt idx="5">
                  <c:v>44.6404</c:v>
                </c:pt>
                <c:pt idx="6">
                  <c:v>87.245599999999996</c:v>
                </c:pt>
                <c:pt idx="7">
                  <c:v>4.3418999999999999</c:v>
                </c:pt>
                <c:pt idx="8">
                  <c:v>8.4124999999999996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DataSheet!$F$2:$F$10</c:f>
              <c:numCache>
                <c:formatCode>General</c:formatCode>
                <c:ptCount val="9"/>
                <c:pt idx="0">
                  <c:v>49.923400000000001</c:v>
                </c:pt>
                <c:pt idx="1">
                  <c:v>22.205200000000001</c:v>
                </c:pt>
                <c:pt idx="2">
                  <c:v>27.871400000000001</c:v>
                </c:pt>
                <c:pt idx="3">
                  <c:v>53.740499999999997</c:v>
                </c:pt>
                <c:pt idx="4">
                  <c:v>13.8931</c:v>
                </c:pt>
                <c:pt idx="5">
                  <c:v>32.366399999999999</c:v>
                </c:pt>
                <c:pt idx="6">
                  <c:v>85.365899999999996</c:v>
                </c:pt>
                <c:pt idx="7">
                  <c:v>5.1829000000000001</c:v>
                </c:pt>
                <c:pt idx="8">
                  <c:v>9.4512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svarar att deras föräldrar </a:t>
            </a:r>
            <a:r>
              <a:rPr lang="sv-SE" i="1"/>
              <a:t>förbjuder dem</a:t>
            </a:r>
            <a:r>
              <a:rPr lang="sv-SE"/>
              <a:t> eller </a:t>
            </a:r>
            <a:r>
              <a:rPr lang="sv-SE" i="1"/>
              <a:t>pratar med dem om att de inte ska...</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DataSheet!$C$2:$C$8</c:f>
              <c:numCache>
                <c:formatCode>General</c:formatCode>
                <c:ptCount val="7"/>
                <c:pt idx="0">
                  <c:v>96.322199999999995</c:v>
                </c:pt>
                <c:pt idx="1">
                  <c:v>92.982500000000002</c:v>
                </c:pt>
                <c:pt idx="2">
                  <c:v>92.682900000000004</c:v>
                </c:pt>
                <c:pt idx="3">
                  <c:v>87.062899999999999</c:v>
                </c:pt>
                <c:pt idx="4">
                  <c:v>94.024600000000007</c:v>
                </c:pt>
                <c:pt idx="5">
                  <c:v>91.549300000000002</c:v>
                </c:pt>
                <c:pt idx="6">
                  <c:v>96.328699999999998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DataSheet!$D$2:$D$8</c:f>
              <c:numCache>
                <c:formatCode>General</c:formatCode>
                <c:ptCount val="7"/>
                <c:pt idx="0">
                  <c:v>95.172399999999996</c:v>
                </c:pt>
                <c:pt idx="1">
                  <c:v>93.067599999999999</c:v>
                </c:pt>
                <c:pt idx="2">
                  <c:v>90.451400000000007</c:v>
                </c:pt>
                <c:pt idx="3">
                  <c:v>86.851200000000006</c:v>
                </c:pt>
                <c:pt idx="4">
                  <c:v>92.534700000000001</c:v>
                </c:pt>
                <c:pt idx="5">
                  <c:v>89.583299999999994</c:v>
                </c:pt>
                <c:pt idx="6">
                  <c:v>94.618099999999998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DataSheet!$E$2:$E$8</c:f>
              <c:numCache>
                <c:formatCode>General</c:formatCode>
                <c:ptCount val="7"/>
                <c:pt idx="0">
                  <c:v>93.648600000000002</c:v>
                </c:pt>
                <c:pt idx="1">
                  <c:v>87.907600000000002</c:v>
                </c:pt>
                <c:pt idx="2">
                  <c:v>83.695700000000002</c:v>
                </c:pt>
                <c:pt idx="3">
                  <c:v>61.6327</c:v>
                </c:pt>
                <c:pt idx="4">
                  <c:v>81.436300000000003</c:v>
                </c:pt>
                <c:pt idx="5">
                  <c:v>82.273300000000006</c:v>
                </c:pt>
                <c:pt idx="6">
                  <c:v>94.587299999999999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DataSheet!$F$2:$F$8</c:f>
              <c:numCache>
                <c:formatCode>General</c:formatCode>
                <c:ptCount val="7"/>
                <c:pt idx="0">
                  <c:v>92.366399999999999</c:v>
                </c:pt>
                <c:pt idx="1">
                  <c:v>88.650300000000001</c:v>
                </c:pt>
                <c:pt idx="2">
                  <c:v>80.184299999999993</c:v>
                </c:pt>
                <c:pt idx="3">
                  <c:v>69.124399999999994</c:v>
                </c:pt>
                <c:pt idx="4">
                  <c:v>80.398200000000003</c:v>
                </c:pt>
                <c:pt idx="5">
                  <c:v>81.9572</c:v>
                </c:pt>
                <c:pt idx="6">
                  <c:v>92.519099999999995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8.1128999999999998</c:v>
                </c:pt>
                <c:pt idx="1">
                  <c:v>32.874400000000001</c:v>
                </c:pt>
                <c:pt idx="2">
                  <c:v>6.4383999999999997</c:v>
                </c:pt>
                <c:pt idx="3">
                  <c:v>35.889600000000002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8.1326999999999998</c:v>
                </c:pt>
                <c:pt idx="1">
                  <c:v>32.604399999999998</c:v>
                </c:pt>
                <c:pt idx="2">
                  <c:v>7.1130000000000004</c:v>
                </c:pt>
                <c:pt idx="3">
                  <c:v>38.068600000000004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3.9773000000000001</c:v>
                </c:pt>
                <c:pt idx="1">
                  <c:v>35.368000000000002</c:v>
                </c:pt>
                <c:pt idx="2">
                  <c:v>5.0918999999999999</c:v>
                </c:pt>
                <c:pt idx="3">
                  <c:v>30.791399999999999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8.1128999999999998</c:v>
                </c:pt>
                <c:pt idx="1">
                  <c:v>32.874400000000001</c:v>
                </c:pt>
                <c:pt idx="2">
                  <c:v>6.4383999999999997</c:v>
                </c:pt>
                <c:pt idx="3">
                  <c:v>35.889600000000002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någon gång spelat om pengar</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2.8814000000000002</c:v>
                </c:pt>
                <c:pt idx="1">
                  <c:v>25.460599999999999</c:v>
                </c:pt>
                <c:pt idx="2">
                  <c:v>3.7185000000000001</c:v>
                </c:pt>
                <c:pt idx="3">
                  <c:v>34.428600000000003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2.7250000000000001</c:v>
                </c:pt>
                <c:pt idx="1">
                  <c:v>21.825099999999999</c:v>
                </c:pt>
                <c:pt idx="2">
                  <c:v>2.8302</c:v>
                </c:pt>
                <c:pt idx="3">
                  <c:v>34.096899999999998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80.300200000000004</c:v>
                </c:pt>
                <c:pt idx="1">
                  <c:v>88.421099999999996</c:v>
                </c:pt>
                <c:pt idx="2">
                  <c:v>79.396100000000004</c:v>
                </c:pt>
                <c:pt idx="3">
                  <c:v>84.504499999999993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71.482200000000006</c:v>
                </c:pt>
                <c:pt idx="1">
                  <c:v>87.3767</c:v>
                </c:pt>
                <c:pt idx="2">
                  <c:v>71.100200000000001</c:v>
                </c:pt>
                <c:pt idx="3">
                  <c:v>83.648899999999998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71.828000000000003</c:v>
                </c:pt>
                <c:pt idx="1">
                  <c:v>85.339200000000005</c:v>
                </c:pt>
                <c:pt idx="2">
                  <c:v>63.139299999999999</c:v>
                </c:pt>
                <c:pt idx="3">
                  <c:v>83.362799999999993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70.391099999999994</c:v>
                </c:pt>
                <c:pt idx="1">
                  <c:v>86.443700000000007</c:v>
                </c:pt>
                <c:pt idx="2">
                  <c:v>69.157600000000002</c:v>
                </c:pt>
                <c:pt idx="3">
                  <c:v>79.972800000000007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61.525399999999998</c:v>
                </c:pt>
                <c:pt idx="1">
                  <c:v>85.427099999999996</c:v>
                </c:pt>
                <c:pt idx="2">
                  <c:v>66.622299999999996</c:v>
                </c:pt>
                <c:pt idx="3">
                  <c:v>80.543599999999998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någon gång spelat om pengar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3.1598999999999999</c:v>
                </c:pt>
                <c:pt idx="1">
                  <c:v>22.2028</c:v>
                </c:pt>
                <c:pt idx="2">
                  <c:v>3.7991999999999999</c:v>
                </c:pt>
                <c:pt idx="3">
                  <c:v>34.463999999999999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2.8814000000000002</c:v>
                </c:pt>
                <c:pt idx="1">
                  <c:v>25.460599999999999</c:v>
                </c:pt>
                <c:pt idx="2">
                  <c:v>3.7185000000000001</c:v>
                </c:pt>
                <c:pt idx="3">
                  <c:v>34.428600000000003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får lära känna nya människor"</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3.4110999999999998</c:v>
                </c:pt>
                <c:pt idx="1">
                  <c:v>9.5652000000000008</c:v>
                </c:pt>
                <c:pt idx="2">
                  <c:v>2.0632999999999999</c:v>
                </c:pt>
                <c:pt idx="3">
                  <c:v>7.0660999999999996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4.3132000000000001</c:v>
                </c:pt>
                <c:pt idx="1">
                  <c:v>10.659599999999999</c:v>
                </c:pt>
                <c:pt idx="2">
                  <c:v>2.0394000000000001</c:v>
                </c:pt>
                <c:pt idx="3">
                  <c:v>7.8966000000000003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tycker om att tävla med andra"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5.0088999999999997</c:v>
                </c:pt>
                <c:pt idx="1">
                  <c:v>31.4236</c:v>
                </c:pt>
                <c:pt idx="2">
                  <c:v>3.8513999999999999</c:v>
                </c:pt>
                <c:pt idx="3">
                  <c:v>29.892099999999999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6.5911999999999997</c:v>
                </c:pt>
                <c:pt idx="1">
                  <c:v>33.622999999999998</c:v>
                </c:pt>
                <c:pt idx="2">
                  <c:v>4.9965000000000002</c:v>
                </c:pt>
                <c:pt idx="3">
                  <c:v>31.135999999999999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haft svårt att kontrollera mitt spelande"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5.9028</c:v>
                </c:pt>
                <c:pt idx="3">
                  <c:v>4.7988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1.2708999999999999</c:v>
                </c:pt>
                <c:pt idx="1">
                  <c:v>6.2123999999999997</c:v>
                </c:pt>
                <c:pt idx="2">
                  <c:v>0.77680000000000005</c:v>
                </c:pt>
                <c:pt idx="3">
                  <c:v>4.2807000000000004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valt att prioritera att spela framför andra intressen och dagliga aktiviteter"</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0.90249999999999997</c:v>
                </c:pt>
                <c:pt idx="1">
                  <c:v>6.9930000000000003</c:v>
                </c:pt>
                <c:pt idx="2">
                  <c:v>1.3774</c:v>
                </c:pt>
                <c:pt idx="3">
                  <c:v>7.8947000000000003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1.9411</c:v>
                </c:pt>
                <c:pt idx="1">
                  <c:v>8.3165999999999993</c:v>
                </c:pt>
                <c:pt idx="2">
                  <c:v>1.8335999999999999</c:v>
                </c:pt>
                <c:pt idx="3">
                  <c:v>7.8224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fortsatt spela trots att det blivit negativa konsekvenser"</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1.4362999999999999</c:v>
                </c:pt>
                <c:pt idx="1">
                  <c:v>8.5515000000000008</c:v>
                </c:pt>
                <c:pt idx="2">
                  <c:v>0.8276</c:v>
                </c:pt>
                <c:pt idx="3">
                  <c:v>6.6666999999999996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1.9384999999999999</c:v>
                </c:pt>
                <c:pt idx="1">
                  <c:v>8.7624999999999993</c:v>
                </c:pt>
                <c:pt idx="2">
                  <c:v>0.91810000000000003</c:v>
                </c:pt>
                <c:pt idx="3">
                  <c:v>6.3380000000000001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upplevt stora problem i livet (t.ex. personliga, familjerelaterade, sociala eller utbildningsrelaterade) pga. mitt spelande"</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1.4572000000000001</c:v>
                </c:pt>
                <c:pt idx="1">
                  <c:v>2.0979000000000001</c:v>
                </c:pt>
                <c:pt idx="2">
                  <c:v>0.8276</c:v>
                </c:pt>
                <c:pt idx="3">
                  <c:v>1.0819000000000001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1.1416999999999999</c:v>
                </c:pt>
                <c:pt idx="1">
                  <c:v>2.7480000000000002</c:v>
                </c:pt>
                <c:pt idx="2">
                  <c:v>0.84809999999999997</c:v>
                </c:pt>
                <c:pt idx="3">
                  <c:v>1.6937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50.1736</c:v>
                </c:pt>
                <c:pt idx="1">
                  <c:v>63.148800000000001</c:v>
                </c:pt>
                <c:pt idx="2">
                  <c:v>62.213200000000001</c:v>
                </c:pt>
                <c:pt idx="3">
                  <c:v>69.4529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51.673099999999998</c:v>
                </c:pt>
                <c:pt idx="1">
                  <c:v>63.1126</c:v>
                </c:pt>
                <c:pt idx="2">
                  <c:v>63.686399999999999</c:v>
                </c:pt>
                <c:pt idx="3">
                  <c:v>70.034599999999998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51.9651</c:v>
                </c:pt>
                <c:pt idx="1">
                  <c:v>65.5702</c:v>
                </c:pt>
                <c:pt idx="2">
                  <c:v>55.752200000000002</c:v>
                </c:pt>
                <c:pt idx="3">
                  <c:v>69.369399999999999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54.323300000000003</c:v>
                </c:pt>
                <c:pt idx="1">
                  <c:v>67.450299999999999</c:v>
                </c:pt>
                <c:pt idx="2">
                  <c:v>57.263800000000003</c:v>
                </c:pt>
                <c:pt idx="3">
                  <c:v>69.020200000000003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50.1736</c:v>
                </c:pt>
                <c:pt idx="1">
                  <c:v>63.148800000000001</c:v>
                </c:pt>
                <c:pt idx="2">
                  <c:v>62.213200000000001</c:v>
                </c:pt>
                <c:pt idx="3">
                  <c:v>69.4529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Jönköpings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42.160299999999999</c:v>
                </c:pt>
                <c:pt idx="1">
                  <c:v>70.588200000000001</c:v>
                </c:pt>
                <c:pt idx="2">
                  <c:v>45.935000000000002</c:v>
                </c:pt>
                <c:pt idx="3">
                  <c:v>76.380399999999995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42.968200000000003</c:v>
                </c:pt>
                <c:pt idx="1">
                  <c:v>72.829700000000003</c:v>
                </c:pt>
                <c:pt idx="2">
                  <c:v>44.069000000000003</c:v>
                </c:pt>
                <c:pt idx="3">
                  <c:v>76.778199999999998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B6C90-20C9-4161-9CD9-2482AF68C39E}" type="datetimeFigureOut">
              <a:rPr lang="sv-SE" smtClean="0"/>
              <a:t>2024-02-28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7783-66B3-4EA0-85FF-F2099A4E2DC5}" type="slidenum">
              <a:rPr lang="sv-SE" smtClean="0"/>
              <a:t>‹#›</a:t>
            </a:fld>
            <a:endParaRPr lang="sv-SE"/>
          </a:p>
        </p:txBody>
      </p:sp>
    </p:spTree>
    <p:extLst>
      <p:ext uri="{BB962C8B-B14F-4D97-AF65-F5344CB8AC3E}">
        <p14:creationId xmlns:p14="http://schemas.microsoft.com/office/powerpoint/2010/main" val="254120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0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23C7783-66B3-4EA0-85FF-F2099A4E2DC5}" type="slidenum">
              <a:rPr lang="sv-SE" smtClean="0"/>
              <a:t>9</a:t>
            </a:fld>
            <a:endParaRPr lang="sv-SE"/>
          </a:p>
        </p:txBody>
      </p:sp>
    </p:spTree>
    <p:extLst>
      <p:ext uri="{BB962C8B-B14F-4D97-AF65-F5344CB8AC3E}">
        <p14:creationId xmlns:p14="http://schemas.microsoft.com/office/powerpoint/2010/main" val="117747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3.xml"/><Relationship Id="rId4" Type="http://schemas.openxmlformats.org/officeDocument/2006/relationships/image" Target="../media/image7.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3.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908804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8840823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909159011"/>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72005808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241298240"/>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543846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606037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235699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732346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252834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2518411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122249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tveckling.rjl.se/hur-gar-det/halsa/?accordionAnchor=23072"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9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dirty="0"/>
              <a:t>Folkhälsoenkät Ung 2023</a:t>
            </a:r>
          </a:p>
        </p:txBody>
      </p:sp>
      <p:sp>
        <p:nvSpPr>
          <p:cNvPr id="3" name="Title2Center"/>
          <p:cNvSpPr>
            <a:spLocks noGrp="1"/>
          </p:cNvSpPr>
          <p:nvPr>
            <p:ph type="subTitle" idx="1"/>
          </p:nvPr>
        </p:nvSpPr>
        <p:spPr/>
        <p:txBody>
          <a:bodyPr/>
          <a:lstStyle/>
          <a:p>
            <a:r>
              <a:rPr lang="sv-SE" dirty="0"/>
              <a:t>Jönköpings kommun</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Vem man bor med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3918813448"/>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4160405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Föräldrars/vårdnadshavares sysselsättning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1227004048"/>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Utsatthet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113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Existentiell hälsa</a:t>
            </a:r>
            <a:br>
              <a:rPr lang="sv-SE" sz="1700" dirty="0"/>
            </a:br>
            <a:r>
              <a:rPr lang="sv-SE" sz="1700" dirty="0"/>
              <a:t>• Framtiden</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Ekonomi</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Framtiden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Härkomst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Siffrorna som redovisas beräknas enligt följande: </a:t>
              </a:r>
              <a:br>
                <a:rPr lang="en-GB" sz="1100" spc="50" noProof="1">
                  <a:solidFill>
                    <a:schemeClr val="tx1">
                      <a:tint val="84600"/>
                    </a:schemeClr>
                  </a:solidFill>
                </a:rPr>
              </a:br>
              <a:r>
                <a:rPr lang="en-GB" sz="1100" spc="50" noProof="1">
                  <a:solidFill>
                    <a:schemeClr val="tx1">
                      <a:tint val="84600"/>
                    </a:schemeClr>
                  </a:solidFill>
                </a:rPr>
                <a:t>Sverige: om man själv </a:t>
              </a:r>
              <a:r>
                <a:rPr lang="en-GB" sz="1100" i="1" spc="50" noProof="1">
                  <a:solidFill>
                    <a:schemeClr val="tx1">
                      <a:tint val="84600"/>
                    </a:schemeClr>
                  </a:solidFill>
                </a:rPr>
                <a:t>och</a:t>
              </a:r>
              <a:r>
                <a:rPr lang="en-GB" sz="1100" spc="50" noProof="1">
                  <a:solidFill>
                    <a:schemeClr val="tx1">
                      <a:tint val="84600"/>
                    </a:schemeClr>
                  </a:solidFill>
                </a:rPr>
                <a:t> någon av ens föräldrar är födda i Sverige. </a:t>
              </a:r>
              <a:br>
                <a:rPr lang="en-GB" sz="1100" spc="50" noProof="1">
                  <a:solidFill>
                    <a:schemeClr val="tx1">
                      <a:tint val="84600"/>
                    </a:schemeClr>
                  </a:solidFill>
                </a:rPr>
              </a:br>
              <a:r>
                <a:rPr lang="en-GB" sz="1100" spc="50" noProof="1">
                  <a:solidFill>
                    <a:schemeClr val="tx1">
                      <a:tint val="84600"/>
                    </a:schemeClr>
                  </a:solidFill>
                </a:rPr>
                <a:t>Övriga Europa: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i Europa exkl Sverige, och man inte uppfyller villkoren för alternativ 1. </a:t>
              </a:r>
              <a:br>
                <a:rPr lang="en-GB" sz="1100" spc="50" noProof="1">
                  <a:solidFill>
                    <a:schemeClr val="tx1">
                      <a:tint val="84600"/>
                    </a:schemeClr>
                  </a:solidFill>
                </a:rPr>
              </a:br>
              <a:r>
                <a:rPr lang="en-GB" sz="1100" spc="50" noProof="1">
                  <a:solidFill>
                    <a:schemeClr val="tx1">
                      <a:tint val="84600"/>
                    </a:schemeClr>
                  </a:solidFill>
                </a:rPr>
                <a:t>Övriga världen: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utanför Europa och man inte uppfyller villkoren för alternativ 1 eller 2.</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Allmän hälsa</a:t>
            </a:r>
            <a:br>
              <a:rPr lang="sv-SE" sz="1700" dirty="0"/>
            </a:br>
            <a:r>
              <a:rPr lang="sv-SE" sz="1700" dirty="0"/>
              <a:t>• Psykiskt välbefinnande</a:t>
            </a:r>
            <a:br>
              <a:rPr lang="sv-SE" sz="1700" dirty="0"/>
            </a:br>
            <a:r>
              <a:rPr lang="sv-SE" sz="1700" dirty="0"/>
              <a:t>• Psykosomatiska besvär</a:t>
            </a:r>
            <a:br>
              <a:rPr lang="sv-SE" sz="1700" dirty="0"/>
            </a:br>
            <a:r>
              <a:rPr lang="sv-SE" sz="1700" dirty="0"/>
              <a:t>• Upplevd självkänsla</a:t>
            </a:r>
            <a:br>
              <a:rPr lang="sv-SE" sz="1700" dirty="0"/>
            </a:br>
            <a:r>
              <a:rPr lang="sv-SE" sz="1700" dirty="0"/>
              <a:t>• Impulskontroll</a:t>
            </a:r>
            <a:br>
              <a:rPr lang="sv-SE" sz="1700" dirty="0"/>
            </a:br>
            <a:r>
              <a:rPr lang="sv-SE" sz="1700" dirty="0"/>
              <a:t>• Funktionsnedsättning</a:t>
            </a:r>
            <a:br>
              <a:rPr lang="sv-SE" sz="1700" dirty="0"/>
            </a:br>
            <a:r>
              <a:rPr lang="sv-SE" sz="1700" dirty="0"/>
              <a:t>• Långvarig sjukdom</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2.Häls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Allmän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Psykiskt välbefinnande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546562"/>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348246" y="5958000"/>
            <a:ext cx="8862377" cy="864000"/>
            <a:chOff x="665019" y="5574823"/>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65019" y="5574823"/>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SWEMBWS (Short Warwick Edinburgh Mental Well Being Scale) är ett instrument för att mäta välbefinnande. Det innehåller sju påståenden om hur man upplevt sin situation de senaste två veckorna: Jag har en positiv syn på framtiden, Jag har känt att jag varit till nytta, Jag har känt mig lugn, Jag har hanterat problem på ett bra sätt, Jag har tänkt på ett klart sätt, Jag har känt mig nära andra människor, Jag har själv kunnat bestämma mig om saker och ting.</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407539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lnSpc>
                <a:spcPct val="150000"/>
              </a:lnSpc>
              <a:buNone/>
            </a:pPr>
            <a:r>
              <a:rPr lang="sv-SE" sz="1400" b="1" dirty="0"/>
              <a:t>·</a:t>
            </a:r>
            <a:r>
              <a:rPr lang="sv-SE" sz="1400" dirty="0"/>
              <a:t> I kommunrapporten är de elever som går i skola i kommunen medtagna. De som svarat att de bor i kommunen men</a:t>
            </a:r>
            <a:br>
              <a:rPr lang="sv-SE" sz="1400" dirty="0"/>
            </a:br>
            <a:r>
              <a:rPr lang="sv-SE" sz="1400" dirty="0"/>
              <a:t>  går på skola i annan kommun finns inte med i kommunrapporten. </a:t>
            </a:r>
            <a:br>
              <a:rPr lang="sv-SE" sz="1400" dirty="0"/>
            </a:br>
            <a:r>
              <a:rPr lang="sv-SE" sz="1400" b="1" dirty="0"/>
              <a:t>·</a:t>
            </a:r>
            <a:r>
              <a:rPr lang="sv-SE" sz="1400" dirty="0"/>
              <a:t> Så långt det är möjligt finns jämförelser med tidigare års undersökningar för din kommun, samt jämförelse med</a:t>
            </a:r>
            <a:br>
              <a:rPr lang="sv-SE" sz="1400" dirty="0"/>
            </a:br>
            <a:r>
              <a:rPr lang="sv-SE" sz="1400" dirty="0"/>
              <a:t>  länets resultat 2023. Där inget annat anges beskriver siffrorna din kommuns resultat för år 2023. </a:t>
            </a:r>
            <a:br>
              <a:rPr lang="sv-SE" sz="1400" dirty="0"/>
            </a:br>
            <a:r>
              <a:rPr lang="sv-SE" sz="1400" b="1" dirty="0"/>
              <a:t>·</a:t>
            </a:r>
            <a:r>
              <a:rPr lang="sv-SE" sz="1400" dirty="0"/>
              <a:t> För att minska risken för att röja någon individs identitet visas inget värde i figurerna för de grupper och</a:t>
            </a:r>
            <a:br>
              <a:rPr lang="sv-SE" sz="1400" dirty="0"/>
            </a:br>
            <a:r>
              <a:rPr lang="sv-SE" sz="1400" dirty="0"/>
              <a:t>  kategorier där färre än 5 individer har svarat. </a:t>
            </a:r>
            <a:br>
              <a:rPr lang="sv-SE" sz="1400" dirty="0"/>
            </a:br>
            <a:r>
              <a:rPr lang="sv-SE" sz="1400" b="1" dirty="0"/>
              <a:t>·</a:t>
            </a:r>
            <a:r>
              <a:rPr lang="sv-SE" sz="1400" dirty="0"/>
              <a:t> Antalet elever i kommunerna är relativt få. Det betyder att figurer där resultaten redovisas som andelar (procent) bör</a:t>
            </a:r>
            <a:br>
              <a:rPr lang="sv-SE" sz="1400" dirty="0"/>
            </a:br>
            <a:r>
              <a:rPr lang="sv-SE" sz="1400" dirty="0"/>
              <a:t>  tolkas med försiktighet. Till exempel kan andelen som röker se ut att vara en stor andel av eleverna, medan i</a:t>
            </a:r>
            <a:br>
              <a:rPr lang="sv-SE" sz="1400" dirty="0"/>
            </a:br>
            <a:r>
              <a:rPr lang="sv-SE" sz="1400" dirty="0"/>
              <a:t>  vekligheten motsvarade andelen endast ett fåtal individer. Titta därför i tabellen över svarsfrekvens, där det framgår</a:t>
            </a:r>
            <a:br>
              <a:rPr lang="sv-SE" sz="1400" dirty="0"/>
            </a:br>
            <a:r>
              <a:rPr lang="sv-SE" sz="1400" dirty="0"/>
              <a:t>  hur många elever som har svarat på enkäten per årskurs. </a:t>
            </a:r>
            <a:br>
              <a:rPr lang="sv-SE" sz="1400" dirty="0"/>
            </a:br>
            <a:r>
              <a:rPr lang="sv-SE" sz="1400" b="1" dirty="0"/>
              <a:t>·</a:t>
            </a:r>
            <a:r>
              <a:rPr lang="sv-SE" sz="1400" dirty="0"/>
              <a:t> Har du frågor om materialet, kontakta Ida Erixon (ida.erixon@rjl.se), sektion Folkhälsa, Region Jönköpings län.</a:t>
            </a:r>
          </a:p>
        </p:txBody>
      </p:sp>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186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22</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t>
            </a:r>
            <a:r>
              <a:rPr lang="en-GB" sz="1100" spc="50" noProof="1" smtClean="0">
                <a:solidFill>
                  <a:schemeClr val="tx1">
                    <a:tint val="84600"/>
                  </a:schemeClr>
                </a:solidFill>
              </a:rPr>
              <a:t>Jönköpings </a:t>
            </a:r>
            <a:r>
              <a:rPr lang="en-GB" sz="1100" spc="50" noProof="1">
                <a:solidFill>
                  <a:schemeClr val="tx1">
                    <a:tint val="84600"/>
                  </a:schemeClr>
                </a:solidFill>
              </a:rPr>
              <a:t>kommun</a:t>
            </a:r>
          </a:p>
        </p:txBody>
      </p:sp>
    </p:spTree>
    <p:extLst>
      <p:ext uri="{BB962C8B-B14F-4D97-AF65-F5344CB8AC3E}">
        <p14:creationId xmlns:p14="http://schemas.microsoft.com/office/powerpoint/2010/main" val="23394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t>
            </a:r>
            <a:r>
              <a:rPr lang="en-GB" sz="1100" spc="50" noProof="1" smtClean="0">
                <a:solidFill>
                  <a:schemeClr val="tx1">
                    <a:tint val="84600"/>
                  </a:schemeClr>
                </a:solidFill>
              </a:rPr>
              <a:t>Jönköpings </a:t>
            </a:r>
            <a:r>
              <a:rPr lang="en-GB" sz="1100" spc="50" noProof="1">
                <a:solidFill>
                  <a:schemeClr val="tx1">
                    <a:tint val="84600"/>
                  </a:schemeClr>
                </a:solidFill>
              </a:rPr>
              <a:t>kommun</a:t>
            </a:r>
          </a:p>
        </p:txBody>
      </p:sp>
    </p:spTree>
    <p:extLst>
      <p:ext uri="{BB962C8B-B14F-4D97-AF65-F5344CB8AC3E}">
        <p14:creationId xmlns:p14="http://schemas.microsoft.com/office/powerpoint/2010/main" val="233945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t>
            </a:r>
            <a:r>
              <a:rPr lang="en-GB" sz="1100" spc="50" noProof="1" smtClean="0">
                <a:solidFill>
                  <a:schemeClr val="tx1">
                    <a:tint val="84600"/>
                  </a:schemeClr>
                </a:solidFill>
              </a:rPr>
              <a:t>Jönköpings </a:t>
            </a:r>
            <a:r>
              <a:rPr lang="en-GB" sz="1100" spc="50" noProof="1">
                <a:solidFill>
                  <a:schemeClr val="tx1">
                    <a:tint val="84600"/>
                  </a:schemeClr>
                </a:solidFill>
              </a:rPr>
              <a:t>kommun</a:t>
            </a:r>
          </a:p>
        </p:txBody>
      </p:sp>
    </p:spTree>
    <p:extLst>
      <p:ext uri="{BB962C8B-B14F-4D97-AF65-F5344CB8AC3E}">
        <p14:creationId xmlns:p14="http://schemas.microsoft.com/office/powerpoint/2010/main" val="23394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25</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26</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Funktionsnedsättning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13" name="BodyContent">
            <a:extLst>
              <a:ext uri="{FF2B5EF4-FFF2-40B4-BE49-F238E27FC236}">
                <a16:creationId xmlns:a16="http://schemas.microsoft.com/office/drawing/2014/main" id="{967783FC-4BAC-54CA-8A74-2B0BD4459004}"/>
              </a:ext>
            </a:extLst>
          </p:cNvPr>
          <p:cNvGraphicFramePr>
            <a:graphicFrameLocks noGrp="1"/>
          </p:cNvGraphicFramePr>
          <p:nvPr>
            <p:ph sz="quarter" idx="10"/>
            <p:extLst>
              <p:ext uri="{D42A27DB-BD31-4B8C-83A1-F6EECF244321}">
                <p14:modId xmlns:p14="http://schemas.microsoft.com/office/powerpoint/2010/main" val="394644021"/>
              </p:ext>
            </p:extLst>
          </p:nvPr>
        </p:nvGraphicFramePr>
        <p:xfrm>
          <a:off x="1073931" y="1838960"/>
          <a:ext cx="10044137" cy="408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Långvarig sjukdom</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641207"/>
            <a:ext cx="9360000" cy="1296000"/>
          </a:xfrm>
        </p:spPr>
        <p:txBody>
          <a:bodyPr/>
          <a:lstStyle/>
          <a:p>
            <a:r>
              <a:rPr lang="sv-SE" dirty="0" smtClean="0"/>
              <a:t>Om undersökningen</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text 4"/>
          <p:cNvSpPr>
            <a:spLocks noGrp="1"/>
          </p:cNvSpPr>
          <p:nvPr>
            <p:ph type="body" sz="quarter" idx="13"/>
          </p:nvPr>
        </p:nvSpPr>
        <p:spPr>
          <a:xfrm>
            <a:off x="1078050" y="1937207"/>
            <a:ext cx="9359900" cy="4397125"/>
          </a:xfrm>
        </p:spPr>
        <p:txBody>
          <a:bodyPr/>
          <a:lstStyle/>
          <a:p>
            <a:pPr marL="342900" indent="-342900">
              <a:buFont typeface="Arial" panose="020B0604020202020204" pitchFamily="34" charset="0"/>
              <a:buChar char="•"/>
            </a:pPr>
            <a:r>
              <a:rPr lang="sv-SE" sz="1600" dirty="0"/>
              <a:t>S</a:t>
            </a:r>
            <a:r>
              <a:rPr lang="sv-SE" sz="1600" dirty="0" smtClean="0"/>
              <a:t>yftet  är att </a:t>
            </a:r>
            <a:r>
              <a:rPr lang="sv-SE" sz="1600" dirty="0"/>
              <a:t>följa den självrapporterade hälsan bland länets unga och se förändringar över </a:t>
            </a:r>
            <a:r>
              <a:rPr lang="sv-SE" sz="1600" dirty="0" smtClean="0"/>
              <a:t>tid. Utifrån den kunskapen kan vi tillsammans ge alla barn och unga i Jönköpings län bästa möjliga förutsättningar till ett bra liv med en god hälsa.</a:t>
            </a:r>
          </a:p>
          <a:p>
            <a:pPr marL="342900" indent="-342900">
              <a:buFont typeface="Arial" panose="020B0604020202020204" pitchFamily="34" charset="0"/>
              <a:buChar char="•"/>
            </a:pPr>
            <a:r>
              <a:rPr lang="sv-SE" sz="1600" dirty="0"/>
              <a:t>Totalundersökning bland länets unga i årskurs 9 och 2 på gymnasiet samt i anpassad grund- och </a:t>
            </a:r>
            <a:r>
              <a:rPr lang="sv-SE" sz="1600" dirty="0" smtClean="0"/>
              <a:t>gymnasieskola</a:t>
            </a:r>
            <a:endParaRPr lang="sv-SE" sz="1600" dirty="0"/>
          </a:p>
          <a:p>
            <a:pPr marL="342900" indent="-342900">
              <a:buFont typeface="Arial" panose="020B0604020202020204" pitchFamily="34" charset="0"/>
              <a:buChar char="•"/>
            </a:pPr>
            <a:r>
              <a:rPr lang="sv-SE" sz="1600" dirty="0" smtClean="0"/>
              <a:t>Undersökningen görs av Region Jönköpings län tillsammans med Länsstyrelsen och länets kommuner</a:t>
            </a:r>
          </a:p>
          <a:p>
            <a:pPr marL="342900" indent="-342900">
              <a:buFont typeface="Arial" panose="020B0604020202020204" pitchFamily="34" charset="0"/>
              <a:buChar char="•"/>
            </a:pPr>
            <a:r>
              <a:rPr lang="sv-SE" sz="1600" dirty="0" smtClean="0"/>
              <a:t>Har genomförts sedan 2013. </a:t>
            </a:r>
            <a:r>
              <a:rPr lang="sv-SE" sz="1600" dirty="0"/>
              <a:t>Genomförs nu vart tredje år. </a:t>
            </a:r>
            <a:endParaRPr lang="sv-SE" sz="1600" dirty="0" smtClean="0"/>
          </a:p>
          <a:p>
            <a:pPr marL="702900" lvl="1" indent="-342900"/>
            <a:r>
              <a:rPr lang="sv-SE" sz="1600" dirty="0" smtClean="0"/>
              <a:t>Anpassad skola är med sedan 2020 </a:t>
            </a:r>
            <a:endParaRPr lang="sv-SE" sz="1600" dirty="0"/>
          </a:p>
          <a:p>
            <a:pPr marL="342900" indent="-342900">
              <a:buFont typeface="Arial" panose="020B0604020202020204" pitchFamily="34" charset="0"/>
              <a:buChar char="•"/>
            </a:pPr>
            <a:r>
              <a:rPr lang="sv-SE" sz="1600" dirty="0" smtClean="0"/>
              <a:t>Enkäten genomfördes digitalt under skoltid </a:t>
            </a:r>
            <a:r>
              <a:rPr lang="sv-SE" sz="1600" dirty="0"/>
              <a:t>4 </a:t>
            </a:r>
            <a:r>
              <a:rPr lang="sv-SE" sz="1600" dirty="0" smtClean="0"/>
              <a:t>september </a:t>
            </a:r>
            <a:r>
              <a:rPr lang="sv-SE" sz="1600" dirty="0"/>
              <a:t>– </a:t>
            </a:r>
            <a:r>
              <a:rPr lang="sv-SE" sz="1600" dirty="0" smtClean="0"/>
              <a:t>13 </a:t>
            </a:r>
            <a:r>
              <a:rPr lang="sv-SE" sz="1600" dirty="0"/>
              <a:t>oktober </a:t>
            </a:r>
            <a:r>
              <a:rPr lang="sv-SE" sz="1600" dirty="0" smtClean="0"/>
              <a:t>2023</a:t>
            </a:r>
            <a:endParaRPr lang="sv-SE" sz="1600" dirty="0"/>
          </a:p>
          <a:p>
            <a:pPr marL="342900" indent="-342900">
              <a:buFont typeface="Arial" panose="020B0604020202020204" pitchFamily="34" charset="0"/>
              <a:buChar char="•"/>
            </a:pPr>
            <a:r>
              <a:rPr lang="sv-SE" sz="1600" dirty="0" smtClean="0"/>
              <a:t>Vad </a:t>
            </a:r>
            <a:r>
              <a:rPr lang="sv-SE" sz="1600" dirty="0"/>
              <a:t>innehåller enkäten? 80 frågor </a:t>
            </a:r>
            <a:r>
              <a:rPr lang="sv-SE" sz="1600" dirty="0" smtClean="0"/>
              <a:t>om hälsa och livsstil, tobak, alkohol, narkotika och spel, skola och fritid, livet och framtiden etc. Enkäten är tillgänglig på 6 språk (svenska, engelska, arabiska, tigrinja, dari</a:t>
            </a:r>
            <a:r>
              <a:rPr lang="sv-SE" sz="1600" dirty="0"/>
              <a:t> </a:t>
            </a:r>
            <a:r>
              <a:rPr lang="sv-SE" sz="1600" dirty="0" smtClean="0"/>
              <a:t>och somaliska)</a:t>
            </a:r>
          </a:p>
          <a:p>
            <a:r>
              <a:rPr lang="sv-SE" sz="1600" dirty="0"/>
              <a:t>Samtliga resultat från undersökningen finns här: </a:t>
            </a:r>
            <a:r>
              <a:rPr lang="sv-SE" sz="1600" dirty="0">
                <a:hlinkClick r:id="rId3"/>
              </a:rPr>
              <a:t>Hälsa-Utveckling i Jönköpings län (rjl.se)</a:t>
            </a:r>
            <a:r>
              <a:rPr lang="sv-SE" sz="1600" dirty="0"/>
              <a:t> </a:t>
            </a:r>
            <a:endParaRPr lang="sv-SE" sz="2000" dirty="0"/>
          </a:p>
          <a:p>
            <a:endParaRPr lang="sv-SE" sz="1600" dirty="0"/>
          </a:p>
          <a:p>
            <a:pPr marL="702900" lvl="1" indent="-342900"/>
            <a:endParaRPr lang="sv-SE" sz="1600" dirty="0" smtClean="0"/>
          </a:p>
        </p:txBody>
      </p:sp>
    </p:spTree>
    <p:extLst>
      <p:ext uri="{BB962C8B-B14F-4D97-AF65-F5344CB8AC3E}">
        <p14:creationId xmlns:p14="http://schemas.microsoft.com/office/powerpoint/2010/main" val="3631058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Levnadsvanor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Kost</a:t>
            </a:r>
            <a:br>
              <a:rPr lang="sv-SE" sz="1700" dirty="0"/>
            </a:br>
            <a:r>
              <a:rPr lang="sv-SE" sz="1700" dirty="0"/>
              <a:t>• Fysisk aktivitet</a:t>
            </a:r>
            <a:br>
              <a:rPr lang="sv-SE" sz="1700" dirty="0"/>
            </a:br>
            <a:r>
              <a:rPr lang="sv-SE" sz="1700" dirty="0"/>
              <a:t>• Sömn</a:t>
            </a:r>
            <a:br>
              <a:rPr lang="sv-SE" sz="1700" dirty="0"/>
            </a:br>
            <a:r>
              <a:rPr lang="sv-SE" sz="1700" dirty="0"/>
              <a:t>• Sex och samlevnad</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3.Levnadsvanor-min.jpeg"/>
          <p:cNvPicPr>
            <a:picLocks noChangeAspect="1"/>
          </p:cNvPicPr>
          <p:nvPr/>
        </p:nvPicPr>
        <p:blipFill>
          <a:blip r:embed="rId2" cstate="print"/>
          <a:stretch/>
        </p:blipFill>
        <p:spPr>
          <a:xfrm>
            <a:off x="6096000" y="2195999"/>
            <a:ext cx="5331049" cy="300142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954000" y="1765176"/>
            <a:ext cx="9359900" cy="3780000"/>
          </a:xfrm>
        </p:spPr>
        <p:txBody>
          <a:bodyPr/>
          <a:lstStyle/>
          <a:p>
            <a:endParaRPr lang="sv-SE" dirty="0" smtClean="0"/>
          </a:p>
          <a:p>
            <a:r>
              <a:rPr lang="sv-SE" dirty="0" smtClean="0"/>
              <a:t>2024-02-22 uppdaterades denna fil och berör följande bilder</a:t>
            </a:r>
          </a:p>
        </p:txBody>
      </p:sp>
      <p:sp>
        <p:nvSpPr>
          <p:cNvPr id="2" name="Rubrik 1"/>
          <p:cNvSpPr>
            <a:spLocks noGrp="1"/>
          </p:cNvSpPr>
          <p:nvPr>
            <p:ph type="title"/>
          </p:nvPr>
        </p:nvSpPr>
        <p:spPr/>
        <p:txBody>
          <a:bodyPr/>
          <a:lstStyle/>
          <a:p>
            <a:r>
              <a:rPr lang="sv-SE" dirty="0" smtClean="0"/>
              <a:t>Rättelse</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7" name="Tabell 6"/>
          <p:cNvGraphicFramePr>
            <a:graphicFrameLocks noGrp="1"/>
          </p:cNvGraphicFramePr>
          <p:nvPr/>
        </p:nvGraphicFramePr>
        <p:xfrm>
          <a:off x="954000" y="2890876"/>
          <a:ext cx="9522000" cy="2021840"/>
        </p:xfrm>
        <a:graphic>
          <a:graphicData uri="http://schemas.openxmlformats.org/drawingml/2006/table">
            <a:tbl>
              <a:tblPr firstRow="1" bandRow="1">
                <a:tableStyleId>{5C22544A-7EE6-4342-B048-85BDC9FD1C3A}</a:tableStyleId>
              </a:tblPr>
              <a:tblGrid>
                <a:gridCol w="1586977">
                  <a:extLst>
                    <a:ext uri="{9D8B030D-6E8A-4147-A177-3AD203B41FA5}">
                      <a16:colId xmlns:a16="http://schemas.microsoft.com/office/drawing/2014/main" val="3088585939"/>
                    </a:ext>
                  </a:extLst>
                </a:gridCol>
                <a:gridCol w="3587261">
                  <a:extLst>
                    <a:ext uri="{9D8B030D-6E8A-4147-A177-3AD203B41FA5}">
                      <a16:colId xmlns:a16="http://schemas.microsoft.com/office/drawing/2014/main" val="3705576496"/>
                    </a:ext>
                  </a:extLst>
                </a:gridCol>
                <a:gridCol w="4347762">
                  <a:extLst>
                    <a:ext uri="{9D8B030D-6E8A-4147-A177-3AD203B41FA5}">
                      <a16:colId xmlns:a16="http://schemas.microsoft.com/office/drawing/2014/main" val="298576399"/>
                    </a:ext>
                  </a:extLst>
                </a:gridCol>
              </a:tblGrid>
              <a:tr h="370840">
                <a:tc>
                  <a:txBody>
                    <a:bodyPr/>
                    <a:lstStyle/>
                    <a:p>
                      <a:r>
                        <a:rPr lang="sv-SE" sz="1200" dirty="0" smtClean="0"/>
                        <a:t>Vilken bild berörs?</a:t>
                      </a:r>
                      <a:endParaRPr lang="sv-SE" sz="1200" dirty="0"/>
                    </a:p>
                  </a:txBody>
                  <a:tcPr/>
                </a:tc>
                <a:tc>
                  <a:txBody>
                    <a:bodyPr/>
                    <a:lstStyle/>
                    <a:p>
                      <a:r>
                        <a:rPr lang="sv-SE" sz="1200" dirty="0" smtClean="0"/>
                        <a:t>Rubrik</a:t>
                      </a:r>
                      <a:endParaRPr lang="sv-SE" sz="1200" dirty="0"/>
                    </a:p>
                  </a:txBody>
                  <a:tcPr/>
                </a:tc>
                <a:tc>
                  <a:txBody>
                    <a:bodyPr/>
                    <a:lstStyle/>
                    <a:p>
                      <a:r>
                        <a:rPr lang="sv-SE" sz="1200" dirty="0" smtClean="0"/>
                        <a:t>Vad är ändrat?</a:t>
                      </a:r>
                      <a:endParaRPr lang="sv-SE" sz="1200" dirty="0"/>
                    </a:p>
                  </a:txBody>
                  <a:tcPr/>
                </a:tc>
                <a:extLst>
                  <a:ext uri="{0D108BD9-81ED-4DB2-BD59-A6C34878D82A}">
                    <a16:rowId xmlns:a16="http://schemas.microsoft.com/office/drawing/2014/main" val="438801159"/>
                  </a:ext>
                </a:extLst>
              </a:tr>
              <a:tr h="370840">
                <a:tc>
                  <a:txBody>
                    <a:bodyPr/>
                    <a:lstStyle/>
                    <a:p>
                      <a:r>
                        <a:rPr lang="sv-SE" sz="1200" dirty="0" smtClean="0"/>
                        <a:t>Bild 16</a:t>
                      </a:r>
                      <a:endParaRPr lang="sv-SE" sz="1200" dirty="0"/>
                    </a:p>
                  </a:txBody>
                  <a:tcPr/>
                </a:tc>
                <a:tc>
                  <a:txBody>
                    <a:bodyPr/>
                    <a:lstStyle/>
                    <a:p>
                      <a:r>
                        <a:rPr lang="sv-SE" sz="1200" dirty="0" smtClean="0"/>
                        <a:t>Psykiskt välbefinnande</a:t>
                      </a:r>
                      <a:endParaRPr lang="sv-SE" sz="1200" dirty="0"/>
                    </a:p>
                  </a:txBody>
                  <a:tcPr/>
                </a:tc>
                <a:tc>
                  <a:txBody>
                    <a:bodyPr/>
                    <a:lstStyle/>
                    <a:p>
                      <a:r>
                        <a:rPr lang="sv-SE" sz="1200" dirty="0" smtClean="0"/>
                        <a:t>Andelarna</a:t>
                      </a:r>
                      <a:r>
                        <a:rPr lang="sv-SE" sz="1200" baseline="0" dirty="0" smtClean="0"/>
                        <a:t> är uppdaterade efter att ett räknefel uppdagats</a:t>
                      </a:r>
                      <a:endParaRPr lang="sv-SE" sz="1200" dirty="0"/>
                    </a:p>
                  </a:txBody>
                  <a:tcPr/>
                </a:tc>
                <a:extLst>
                  <a:ext uri="{0D108BD9-81ED-4DB2-BD59-A6C34878D82A}">
                    <a16:rowId xmlns:a16="http://schemas.microsoft.com/office/drawing/2014/main" val="2348347599"/>
                  </a:ext>
                </a:extLst>
              </a:tr>
              <a:tr h="370840">
                <a:tc>
                  <a:txBody>
                    <a:bodyPr/>
                    <a:lstStyle/>
                    <a:p>
                      <a:r>
                        <a:rPr lang="sv-SE" sz="1200" dirty="0" smtClean="0"/>
                        <a:t>Bild 89</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Andel (%) som brukar träffa kompisar minst 1-2 kvällar i veckan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1449931790"/>
                  </a:ext>
                </a:extLst>
              </a:tr>
              <a:tr h="370840">
                <a:tc>
                  <a:txBody>
                    <a:bodyPr/>
                    <a:lstStyle/>
                    <a:p>
                      <a:r>
                        <a:rPr lang="sv-SE" sz="1200" dirty="0" smtClean="0"/>
                        <a:t>Bild104</a:t>
                      </a:r>
                      <a:endParaRPr lang="sv-SE" sz="1200" dirty="0"/>
                    </a:p>
                  </a:txBody>
                  <a:tcPr/>
                </a:tc>
                <a:tc>
                  <a:txBody>
                    <a:bodyPr/>
                    <a:lstStyle/>
                    <a:p>
                      <a:r>
                        <a:rPr lang="sv-SE" sz="1200" dirty="0" smtClean="0"/>
                        <a:t>Det finns vuxna i min närhet som jag kan berätta personliga saker för </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4114652902"/>
                  </a:ext>
                </a:extLst>
              </a:tr>
            </a:tbl>
          </a:graphicData>
        </a:graphic>
      </p:graphicFrame>
    </p:spTree>
    <p:extLst>
      <p:ext uri="{BB962C8B-B14F-4D97-AF65-F5344CB8AC3E}">
        <p14:creationId xmlns:p14="http://schemas.microsoft.com/office/powerpoint/2010/main" val="534780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(hur man hittar någon att bli tillsammans med, hur man får ett förhållande att fungera bra, hur man gör slut, onani och sex, homo-, bi- eller annan sexuell läggning, religionens/kulturens/samhällets påverkan på sexualiteten, hur man tar upp frågan om kondomanvändning, när man är på väg att ha sex, hur man undviker oönskade graviditeter, hur könssjukdomar smittar, annat)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44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38668" y="5450047"/>
            <a:ext cx="8862377" cy="1143078"/>
            <a:chOff x="699045" y="5549272"/>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99045" y="5549272"/>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(jag skulle tycka att personen verkade vara omtänksam/ansvarsfull, det skulle kännas som att personen kanske hade en könssjukdom eller trodde att jag hade det, jag skulle vilja använda kondom och tycker att det vore bra om min partner föreslog det, jag skulle inte vilja använda kondom och skulle bli störd om min partner föreslog det, om jag kände personen sedan tidigare skulle jag inte tycka att det behövdes, jag skulle inte tycka att kondom behövdes om jag eller min partner använde hormonellt preventivmedel, till exempel p-piller, minipiller, p-ring)</a:t>
              </a:r>
            </a:p>
          </p:txBody>
        </p:sp>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2512078090"/>
              </p:ext>
            </p:extLst>
          </p:nvPr>
        </p:nvGraphicFramePr>
        <p:xfrm>
          <a:off x="1087138" y="1901599"/>
          <a:ext cx="9972748" cy="3519487"/>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29216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Tobak</a:t>
            </a:r>
            <a:br>
              <a:rPr lang="sv-SE" sz="1700" dirty="0"/>
            </a:br>
            <a:r>
              <a:rPr lang="sv-SE" sz="1700" dirty="0"/>
              <a:t>• Alkohol</a:t>
            </a:r>
            <a:br>
              <a:rPr lang="sv-SE" sz="1700" dirty="0"/>
            </a:br>
            <a:r>
              <a:rPr lang="sv-SE" sz="1700" dirty="0"/>
              <a:t>• Narkotika</a:t>
            </a:r>
            <a:br>
              <a:rPr lang="sv-SE" sz="1700" dirty="0"/>
            </a:br>
            <a:r>
              <a:rPr lang="sv-SE" sz="1700" dirty="0"/>
              <a:t>• Spel</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Rökning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Snusning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Vitt snus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Svarsfrekvenser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graphicFrame>
        <p:nvGraphicFramePr>
          <p:cNvPr id="3" name="Tabell 14">
            <a:extLst>
              <a:ext uri="{FF2B5EF4-FFF2-40B4-BE49-F238E27FC236}">
                <a16:creationId xmlns:a16="http://schemas.microsoft.com/office/drawing/2014/main" id="{518DD9DE-DB4C-D641-69B5-75E8358E53AD}"/>
              </a:ext>
            </a:extLst>
          </p:cNvPr>
          <p:cNvGraphicFramePr>
            <a:graphicFrameLocks noGrp="1"/>
          </p:cNvGraphicFramePr>
          <p:nvPr>
            <p:extLst>
              <p:ext uri="{D42A27DB-BD31-4B8C-83A1-F6EECF244321}">
                <p14:modId xmlns:p14="http://schemas.microsoft.com/office/powerpoint/2010/main" val="1935295697"/>
              </p:ext>
            </p:extLst>
          </p:nvPr>
        </p:nvGraphicFramePr>
        <p:xfrm>
          <a:off x="2060960" y="2544999"/>
          <a:ext cx="8070080" cy="2710715"/>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elever</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1520</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dirty="0">
                          <a:solidFill>
                            <a:schemeClr val="tx1">
                              <a:tint val="100000"/>
                            </a:schemeClr>
                          </a:solidFill>
                          <a:latin typeface="+mn-lt"/>
                          <a:ea typeface="+mn-ea"/>
                          <a:cs typeface="+mn-cs"/>
                        </a:rPr>
                        <a:t>1234</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81</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sv-SE" sz="1600" b="1" dirty="0"/>
                        <a:t>Gy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1910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1497</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78</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655235848"/>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a:t>
                      </a:r>
                      <a:r>
                        <a:rPr lang="sv-SE" sz="1600" b="1" dirty="0" err="1"/>
                        <a:t>gy</a:t>
                      </a:r>
                      <a:r>
                        <a:rPr lang="sv-SE" sz="1600" b="1" dirty="0"/>
                        <a:t>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412365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E-cigaretter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Vattenpipa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40100"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Content">
            <a:extLst>
              <a:ext uri="{FF2B5EF4-FFF2-40B4-BE49-F238E27FC236}">
                <a16:creationId xmlns:a16="http://schemas.microsoft.com/office/drawing/2014/main" id="{066FDA3B-AE9C-C1B3-DE3D-E5788CB34B43}"/>
              </a:ext>
            </a:extLst>
          </p:cNvPr>
          <p:cNvGrpSpPr/>
          <p:nvPr/>
        </p:nvGrpSpPr>
        <p:grpSpPr>
          <a:xfrm>
            <a:off x="714000" y="2003821"/>
            <a:ext cx="10764000" cy="3312000"/>
            <a:chOff x="720000" y="2196000"/>
            <a:chExt cx="10764000" cy="3312000"/>
          </a:xfrm>
        </p:grpSpPr>
        <p:graphicFrame>
          <p:nvGraphicFramePr>
            <p:cNvPr id="10" name="BodyContentTable">
              <a:extLst>
                <a:ext uri="{FF2B5EF4-FFF2-40B4-BE49-F238E27FC236}">
                  <a16:creationId xmlns:a16="http://schemas.microsoft.com/office/drawing/2014/main" id="{51475914-4485-3CD2-91AE-E61C738FCD8D}"/>
                </a:ext>
              </a:extLst>
            </p:cNvPr>
            <p:cNvGraphicFramePr>
              <a:graphicFrameLocks/>
            </p:cNvGraphicFramePr>
            <p:nvPr>
              <p:extLst>
                <p:ext uri="{D42A27DB-BD31-4B8C-83A1-F6EECF244321}">
                  <p14:modId xmlns:p14="http://schemas.microsoft.com/office/powerpoint/2010/main" val="418794082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BodyContentTable">
              <a:extLst>
                <a:ext uri="{FF2B5EF4-FFF2-40B4-BE49-F238E27FC236}">
                  <a16:creationId xmlns:a16="http://schemas.microsoft.com/office/drawing/2014/main" id="{A70F48D8-7AC2-C455-1C9D-BB723246489D}"/>
                </a:ext>
              </a:extLst>
            </p:cNvPr>
            <p:cNvGraphicFramePr>
              <a:graphicFrameLocks/>
            </p:cNvGraphicFramePr>
            <p:nvPr>
              <p:extLst>
                <p:ext uri="{D42A27DB-BD31-4B8C-83A1-F6EECF244321}">
                  <p14:modId xmlns:p14="http://schemas.microsoft.com/office/powerpoint/2010/main" val="273321364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716442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Motsvarande minst 4 stora burkar starköl/starkcider – eller 25 cl sprit </a:t>
              </a:r>
              <a:br>
                <a:rPr lang="en-GB" sz="1100" spc="50" noProof="1">
                  <a:solidFill>
                    <a:schemeClr val="tx1">
                      <a:tint val="84600"/>
                    </a:schemeClr>
                  </a:solidFill>
                </a:rPr>
              </a:br>
              <a:r>
                <a:rPr lang="en-GB" sz="1100" spc="50" noProof="1">
                  <a:solidFill>
                    <a:schemeClr val="tx1">
                      <a:tint val="84600"/>
                    </a:schemeClr>
                  </a:solidFill>
                </a:rPr>
                <a:t>(ca sex shots/drinkar) – eller en hel flaska vin – eller sex burkar folköl</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Narkotika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Inställning till cannabis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299049"/>
            <a:ext cx="9360000" cy="1296000"/>
          </a:xfrm>
        </p:spPr>
        <p:txBody>
          <a:bodyPr/>
          <a:lstStyle/>
          <a:p>
            <a:r>
              <a:rPr lang="sv-SE" dirty="0" smtClean="0"/>
              <a:t>Sammanfattning </a:t>
            </a:r>
            <a:r>
              <a:rPr lang="sv-SE" smtClean="0"/>
              <a:t>– Jönköping </a:t>
            </a:r>
            <a:r>
              <a:rPr lang="sv-SE" dirty="0" smtClean="0"/>
              <a:t>kommun</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788" y="1637252"/>
            <a:ext cx="10317915" cy="5565473"/>
          </a:xfrm>
        </p:spPr>
        <p:txBody>
          <a:bodyPr/>
          <a:lstStyle/>
          <a:p>
            <a:pPr marL="0" indent="0">
              <a:lnSpc>
                <a:spcPct val="150000"/>
              </a:lnSpc>
              <a:spcAft>
                <a:spcPts val="0"/>
              </a:spcAft>
              <a:buClrTx/>
              <a:buNone/>
            </a:pPr>
            <a:r>
              <a:rPr lang="sv-SE" sz="1300" b="1" dirty="0" smtClean="0"/>
              <a:t>Hälsan och levnadsvanor</a:t>
            </a:r>
          </a:p>
          <a:p>
            <a:pPr>
              <a:lnSpc>
                <a:spcPct val="150000"/>
              </a:lnSpc>
              <a:spcAft>
                <a:spcPts val="0"/>
              </a:spcAft>
              <a:buClrTx/>
            </a:pPr>
            <a:r>
              <a:rPr lang="sv-SE" sz="1300" dirty="0"/>
              <a:t>Det finns skillnader i hälsa där killar </a:t>
            </a:r>
            <a:r>
              <a:rPr lang="sv-SE" sz="1300" dirty="0" smtClean="0"/>
              <a:t>i högre utsträckning än tjejer, uppger bra </a:t>
            </a:r>
            <a:r>
              <a:rPr lang="sv-SE" sz="1300" dirty="0"/>
              <a:t>eller mycket bra </a:t>
            </a:r>
            <a:r>
              <a:rPr lang="sv-SE" sz="1300" dirty="0" smtClean="0"/>
              <a:t>hälsa. </a:t>
            </a:r>
            <a:endParaRPr lang="sv-SE" sz="1300" dirty="0"/>
          </a:p>
          <a:p>
            <a:pPr>
              <a:lnSpc>
                <a:spcPct val="150000"/>
              </a:lnSpc>
              <a:spcAft>
                <a:spcPts val="0"/>
              </a:spcAft>
              <a:buClrTx/>
            </a:pPr>
            <a:r>
              <a:rPr lang="sv-SE" sz="1300" dirty="0" smtClean="0"/>
              <a:t>De </a:t>
            </a:r>
            <a:r>
              <a:rPr lang="sv-SE" sz="1300" dirty="0"/>
              <a:t>senaste tio åren har </a:t>
            </a:r>
            <a:r>
              <a:rPr lang="sv-SE" sz="1300" dirty="0" smtClean="0"/>
              <a:t>den psykiska ohälsan stadigt ökat, </a:t>
            </a:r>
            <a:r>
              <a:rPr lang="sv-SE" sz="1300" dirty="0"/>
              <a:t>framförallt bland </a:t>
            </a:r>
            <a:r>
              <a:rPr lang="sv-SE" sz="1300" dirty="0" smtClean="0"/>
              <a:t>tjejer i årskurs 9 där nu 65 % svarar att de har haft två eller fler psykosomatiska besvär mer än en gång i veckan de senaste sex månaderna.</a:t>
            </a:r>
          </a:p>
          <a:p>
            <a:pPr>
              <a:lnSpc>
                <a:spcPct val="150000"/>
              </a:lnSpc>
              <a:spcAft>
                <a:spcPts val="0"/>
              </a:spcAft>
              <a:buClrTx/>
            </a:pPr>
            <a:r>
              <a:rPr lang="sv-SE" sz="1300" dirty="0" smtClean="0"/>
              <a:t>Kostvanorna </a:t>
            </a:r>
            <a:r>
              <a:rPr lang="sv-SE" sz="1300" dirty="0"/>
              <a:t>har försämrats med färre unga som äter frukost, minskat intag av frukt samt fler som dricker energidryck. </a:t>
            </a:r>
            <a:endParaRPr lang="sv-SE" sz="1300" dirty="0" smtClean="0"/>
          </a:p>
          <a:p>
            <a:pPr>
              <a:lnSpc>
                <a:spcPct val="150000"/>
              </a:lnSpc>
              <a:spcAft>
                <a:spcPts val="0"/>
              </a:spcAft>
              <a:buClrTx/>
            </a:pPr>
            <a:endParaRPr lang="sv-SE" sz="1300" dirty="0"/>
          </a:p>
          <a:p>
            <a:pPr marL="0" indent="0">
              <a:lnSpc>
                <a:spcPct val="150000"/>
              </a:lnSpc>
              <a:spcAft>
                <a:spcPts val="0"/>
              </a:spcAft>
              <a:buClrTx/>
              <a:buNone/>
            </a:pPr>
            <a:r>
              <a:rPr lang="sv-SE" sz="1300" b="1" dirty="0" smtClean="0"/>
              <a:t>Tobak, alkohol och spel</a:t>
            </a:r>
            <a:endParaRPr lang="sv-SE" sz="1300" b="1" dirty="0"/>
          </a:p>
          <a:p>
            <a:pPr>
              <a:lnSpc>
                <a:spcPct val="150000"/>
              </a:lnSpc>
              <a:spcAft>
                <a:spcPts val="0"/>
              </a:spcAft>
              <a:buClrTx/>
            </a:pPr>
            <a:r>
              <a:rPr lang="sv-SE" sz="1300" dirty="0" smtClean="0"/>
              <a:t>Traditionell rökning minskar men stor ökning ses för användning av e-cigaretter och snus. I årets undersökning svarar 25 % av tjejerna i årskurs 9 och 28 % i år 2 på gymnasiet att de använder e-cigaretter. </a:t>
            </a:r>
          </a:p>
          <a:p>
            <a:pPr>
              <a:lnSpc>
                <a:spcPct val="150000"/>
              </a:lnSpc>
              <a:spcAft>
                <a:spcPts val="0"/>
              </a:spcAft>
              <a:buClrTx/>
            </a:pPr>
            <a:r>
              <a:rPr lang="sv-SE" sz="1300" dirty="0" smtClean="0"/>
              <a:t>En svag ökning av de som svarar att de druckit alkohol någon gång de senaste 12 månaderna kan ses, framförallt bland unga i årskurs 9.</a:t>
            </a:r>
          </a:p>
          <a:p>
            <a:pPr>
              <a:lnSpc>
                <a:spcPct val="150000"/>
              </a:lnSpc>
              <a:spcAft>
                <a:spcPts val="0"/>
              </a:spcAft>
              <a:buClrTx/>
            </a:pPr>
            <a:r>
              <a:rPr lang="sv-SE" sz="1300" dirty="0" smtClean="0"/>
              <a:t>Nästan var tionde kille i årskurs 9 fortsätter ofta att spela (på dator, spelkonsol, mobiltelefon eller surfplatta) trots att det får negativa konsekvenser.</a:t>
            </a:r>
          </a:p>
          <a:p>
            <a:pPr marL="0" indent="0">
              <a:lnSpc>
                <a:spcPct val="150000"/>
              </a:lnSpc>
              <a:spcAft>
                <a:spcPts val="0"/>
              </a:spcAft>
              <a:buClrTx/>
              <a:buNone/>
            </a:pPr>
            <a:endParaRPr lang="sv-SE" sz="1200" dirty="0" smtClean="0"/>
          </a:p>
          <a:p>
            <a:pPr>
              <a:lnSpc>
                <a:spcPct val="150000"/>
              </a:lnSpc>
              <a:spcAft>
                <a:spcPts val="0"/>
              </a:spcAft>
              <a:buClrTx/>
            </a:pPr>
            <a:endParaRPr lang="sv-SE" sz="1200" dirty="0"/>
          </a:p>
          <a:p>
            <a:pPr>
              <a:lnSpc>
                <a:spcPct val="150000"/>
              </a:lnSpc>
              <a:spcAft>
                <a:spcPts val="0"/>
              </a:spcAft>
              <a:buClrTx/>
            </a:pPr>
            <a:endParaRPr lang="sv-SE" sz="1200" b="1" dirty="0"/>
          </a:p>
          <a:p>
            <a:pPr marL="0" indent="0">
              <a:lnSpc>
                <a:spcPct val="150000"/>
              </a:lnSpc>
              <a:spcAft>
                <a:spcPts val="0"/>
              </a:spcAft>
              <a:buClrTx/>
              <a:buNone/>
            </a:pPr>
            <a:endParaRPr lang="sv-SE" sz="10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822156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Föräldrars inställning till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72446888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66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Arbetsmiljö</a:t>
            </a:r>
            <a:br>
              <a:rPr lang="sv-SE" sz="1700" dirty="0"/>
            </a:br>
            <a:r>
              <a:rPr lang="sv-SE" sz="1700" dirty="0"/>
              <a:t>• Lärarnas roll</a:t>
            </a:r>
            <a:br>
              <a:rPr lang="sv-SE" sz="1700" dirty="0"/>
            </a:br>
            <a:r>
              <a:rPr lang="sv-SE" sz="1700" dirty="0"/>
              <a:t>• Skolk</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Lärarnas 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887" y="317684"/>
            <a:ext cx="9360000" cy="1296000"/>
          </a:xfrm>
        </p:spPr>
        <p:txBody>
          <a:bodyPr/>
          <a:lstStyle/>
          <a:p>
            <a:r>
              <a:rPr lang="sv-SE" dirty="0" smtClean="0"/>
              <a:t>Sammanfattning forts.</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887" y="1375594"/>
            <a:ext cx="10317915" cy="5565473"/>
          </a:xfrm>
        </p:spPr>
        <p:txBody>
          <a:bodyPr/>
          <a:lstStyle/>
          <a:p>
            <a:pPr marL="0" indent="0">
              <a:lnSpc>
                <a:spcPct val="150000"/>
              </a:lnSpc>
              <a:spcAft>
                <a:spcPts val="0"/>
              </a:spcAft>
              <a:buClrTx/>
              <a:buNone/>
            </a:pPr>
            <a:endParaRPr lang="sv-SE" sz="1300" dirty="0" smtClean="0"/>
          </a:p>
          <a:p>
            <a:pPr marL="0" indent="0">
              <a:lnSpc>
                <a:spcPct val="150000"/>
              </a:lnSpc>
              <a:spcAft>
                <a:spcPts val="0"/>
              </a:spcAft>
              <a:buClrTx/>
              <a:buNone/>
            </a:pPr>
            <a:r>
              <a:rPr lang="sv-SE" sz="1300" b="1" dirty="0"/>
              <a:t>Skola, fritid och trygghet</a:t>
            </a:r>
          </a:p>
          <a:p>
            <a:pPr>
              <a:lnSpc>
                <a:spcPct val="150000"/>
              </a:lnSpc>
              <a:spcAft>
                <a:spcPts val="0"/>
              </a:spcAft>
              <a:buClrTx/>
            </a:pPr>
            <a:r>
              <a:rPr lang="sv-SE" sz="1300" dirty="0"/>
              <a:t>Tjejer känner sig i lägre utsträckning lugna inför skolarbetet (åk 9 42 %, </a:t>
            </a:r>
            <a:r>
              <a:rPr lang="sv-SE" sz="1300" dirty="0" err="1"/>
              <a:t>gy</a:t>
            </a:r>
            <a:r>
              <a:rPr lang="sv-SE" sz="1300" dirty="0"/>
              <a:t> 2 46%) jämfört med killar (åk 9 71 %, </a:t>
            </a:r>
            <a:r>
              <a:rPr lang="sv-SE" sz="1300" dirty="0" err="1"/>
              <a:t>gy</a:t>
            </a:r>
            <a:r>
              <a:rPr lang="sv-SE" sz="1300" dirty="0"/>
              <a:t> 2 76%).  </a:t>
            </a:r>
          </a:p>
          <a:p>
            <a:pPr>
              <a:lnSpc>
                <a:spcPct val="150000"/>
              </a:lnSpc>
              <a:spcAft>
                <a:spcPts val="0"/>
              </a:spcAft>
              <a:buClrTx/>
            </a:pPr>
            <a:r>
              <a:rPr lang="sv-SE" sz="1300" dirty="0"/>
              <a:t>Andel unga i årskurs 9 som skolkat någon gång per termin eller oftare har ökat kraftigt sedan den senaste mätningen. </a:t>
            </a:r>
          </a:p>
          <a:p>
            <a:pPr>
              <a:lnSpc>
                <a:spcPct val="150000"/>
              </a:lnSpc>
              <a:spcAft>
                <a:spcPts val="0"/>
              </a:spcAft>
              <a:buClrTx/>
            </a:pPr>
            <a:r>
              <a:rPr lang="sv-SE" sz="1300" dirty="0"/>
              <a:t>Många unga använder sociala medier i hög utsträckning, tjejer mer än killar. Andelen tjejer som använder sociala medier 5 timmar eller mer på vardagar efter skolan är 35 % i åk 9 och 27 % i </a:t>
            </a:r>
            <a:r>
              <a:rPr lang="sv-SE" sz="1300" dirty="0" err="1"/>
              <a:t>gy</a:t>
            </a:r>
            <a:r>
              <a:rPr lang="sv-SE" sz="1300" dirty="0"/>
              <a:t> 2.</a:t>
            </a:r>
          </a:p>
          <a:p>
            <a:pPr>
              <a:lnSpc>
                <a:spcPct val="150000"/>
              </a:lnSpc>
              <a:spcAft>
                <a:spcPts val="0"/>
              </a:spcAft>
              <a:buClrTx/>
            </a:pPr>
            <a:r>
              <a:rPr lang="sv-SE" sz="1300" dirty="0"/>
              <a:t>Tryggheten </a:t>
            </a:r>
            <a:r>
              <a:rPr lang="sv-SE" sz="1300" dirty="0" smtClean="0"/>
              <a:t>till och från skolan, på rasterna och i </a:t>
            </a:r>
            <a:r>
              <a:rPr lang="sv-SE" sz="1300" dirty="0"/>
              <a:t>klassrummet har minskat bland unga. Minskning har skett bland både tjejer och </a:t>
            </a:r>
            <a:r>
              <a:rPr lang="sv-SE" sz="1300" dirty="0" smtClean="0"/>
              <a:t>killar i båda årskurserna.</a:t>
            </a:r>
          </a:p>
          <a:p>
            <a:pPr>
              <a:lnSpc>
                <a:spcPct val="150000"/>
              </a:lnSpc>
              <a:spcAft>
                <a:spcPts val="0"/>
              </a:spcAft>
              <a:buClrTx/>
            </a:pPr>
            <a:r>
              <a:rPr lang="sv-SE" sz="1300" dirty="0" smtClean="0"/>
              <a:t>Att ha blivit utsatt för sexuella ofredanden av olika slag är fortfarande ett stort problem, särskilt bland tjejer, 40 %, jämfört med 20 % bland killarna. De svarsalternativ som unga i högst utstickning svarat är att de mot sin vilja tagit emot avklädda bilder, blivit kontaktad på sociala medier i sexuellt syfte och att någon har tafsat på mig. </a:t>
            </a:r>
          </a:p>
          <a:p>
            <a:pPr marL="0" indent="0">
              <a:lnSpc>
                <a:spcPct val="150000"/>
              </a:lnSpc>
              <a:spcAft>
                <a:spcPts val="0"/>
              </a:spcAft>
              <a:buClrTx/>
              <a:buNone/>
            </a:pPr>
            <a:endParaRPr lang="sv-SE" sz="1300" b="1" dirty="0" smtClean="0"/>
          </a:p>
          <a:p>
            <a:pPr marL="0" indent="0">
              <a:lnSpc>
                <a:spcPct val="150000"/>
              </a:lnSpc>
              <a:spcAft>
                <a:spcPts val="0"/>
              </a:spcAft>
              <a:buClrTx/>
              <a:buNone/>
            </a:pPr>
            <a:r>
              <a:rPr lang="sv-SE" sz="1300" b="1" dirty="0"/>
              <a:t>Livet och </a:t>
            </a:r>
            <a:r>
              <a:rPr lang="sv-SE" sz="1300" b="1" dirty="0" smtClean="0"/>
              <a:t>framtiden</a:t>
            </a:r>
          </a:p>
          <a:p>
            <a:pPr>
              <a:lnSpc>
                <a:spcPct val="150000"/>
              </a:lnSpc>
              <a:spcAft>
                <a:spcPts val="0"/>
              </a:spcAft>
              <a:buClrTx/>
            </a:pPr>
            <a:r>
              <a:rPr lang="sv-SE" sz="1300" dirty="0" smtClean="0"/>
              <a:t>Andelen unga som har en tro eller övertygelse som ger tröst/lättnad i vardagen har ökat över tid.</a:t>
            </a:r>
          </a:p>
          <a:p>
            <a:pPr>
              <a:lnSpc>
                <a:spcPct val="150000"/>
              </a:lnSpc>
              <a:spcAft>
                <a:spcPts val="0"/>
              </a:spcAft>
              <a:buClrTx/>
            </a:pPr>
            <a:endParaRPr lang="sv-SE" sz="1300" dirty="0"/>
          </a:p>
          <a:p>
            <a:pPr>
              <a:lnSpc>
                <a:spcPct val="100000"/>
              </a:lnSpc>
              <a:spcAft>
                <a:spcPts val="0"/>
              </a:spcAft>
              <a:buClrTx/>
            </a:pPr>
            <a:endParaRPr lang="sv-SE" sz="13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899625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Skolk</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71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Påståenden om fritid</a:t>
            </a:r>
            <a:br>
              <a:rPr lang="sv-SE" sz="1700" dirty="0"/>
            </a:br>
            <a:r>
              <a:rPr lang="sv-SE" sz="1700" dirty="0"/>
              <a:t>• Fritidsaktiviteter</a:t>
            </a:r>
            <a:br>
              <a:rPr lang="sv-SE" sz="1700" dirty="0"/>
            </a:br>
            <a:r>
              <a:rPr lang="sv-SE" sz="1700" dirty="0"/>
              <a:t>• Medlem i förening</a:t>
            </a:r>
            <a:br>
              <a:rPr lang="sv-SE" sz="1700" dirty="0"/>
            </a:br>
            <a:r>
              <a:rPr lang="sv-SE" sz="1700" dirty="0"/>
              <a:t>• Medieanvändning</a:t>
            </a:r>
            <a:br>
              <a:rPr lang="sv-SE" sz="1700" dirty="0"/>
            </a:br>
            <a:r>
              <a:rPr lang="sv-SE" sz="1700" dirty="0"/>
              <a:t>• Trygghet</a:t>
            </a:r>
            <a:br>
              <a:rPr lang="sv-SE" sz="1700" dirty="0"/>
            </a:br>
            <a:r>
              <a:rPr lang="sv-SE" sz="1700" dirty="0"/>
              <a:t>• Tillit</a:t>
            </a:r>
            <a:br>
              <a:rPr lang="sv-SE" sz="1700" dirty="0"/>
            </a:br>
            <a:r>
              <a:rPr lang="sv-SE" sz="1700" dirty="0"/>
              <a:t>• Välja själv</a:t>
            </a:r>
            <a:br>
              <a:rPr lang="sv-SE" sz="1700" dirty="0"/>
            </a:br>
            <a:r>
              <a:rPr lang="sv-SE" sz="1700" dirty="0"/>
              <a:t>• Mobbing och trakasserier</a:t>
            </a:r>
            <a:br>
              <a:rPr lang="sv-SE" sz="1700" dirty="0"/>
            </a:br>
            <a:r>
              <a:rPr lang="sv-SE" sz="1700" dirty="0"/>
              <a:t>• Utsatthet</a:t>
            </a:r>
            <a:br>
              <a:rPr lang="sv-SE" sz="1700" dirty="0"/>
            </a:br>
            <a:r>
              <a:rPr lang="sv-SE" sz="1700" dirty="0"/>
              <a:t>• Våld</a:t>
            </a:r>
            <a:br>
              <a:rPr lang="sv-SE" sz="1700" dirty="0"/>
            </a:br>
            <a:r>
              <a:rPr lang="sv-SE" sz="1700" dirty="0"/>
              <a:t>• Demokrati och inflytande</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nvPr>
        </p:nvGraphicFramePr>
        <p:xfrm>
          <a:off x="1439863" y="1838960"/>
          <a:ext cx="9359900" cy="40830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36670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283667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283667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283667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Kön</a:t>
            </a:r>
            <a:br>
              <a:rPr lang="sv-SE" sz="1700" dirty="0"/>
            </a:br>
            <a:r>
              <a:rPr lang="sv-SE" sz="1700" dirty="0"/>
              <a:t>• Bostadsläge</a:t>
            </a:r>
            <a:br>
              <a:rPr lang="sv-SE" sz="1700" dirty="0"/>
            </a:br>
            <a:r>
              <a:rPr lang="sv-SE" sz="1700" dirty="0"/>
              <a:t>• Vem man bor med</a:t>
            </a:r>
            <a:br>
              <a:rPr lang="sv-SE" sz="1700" dirty="0"/>
            </a:br>
            <a:r>
              <a:rPr lang="sv-SE" sz="1700" dirty="0"/>
              <a:t>• Föräldrars/vårdnadshavares </a:t>
            </a:r>
            <a:br>
              <a:rPr lang="sv-SE" sz="1700" dirty="0"/>
            </a:br>
            <a:r>
              <a:rPr lang="sv-SE" sz="1700" dirty="0"/>
              <a:t>  sysselsättning</a:t>
            </a:r>
            <a:br>
              <a:rPr lang="sv-SE" sz="1700" dirty="0"/>
            </a:br>
            <a:r>
              <a:rPr lang="sv-SE" sz="1700" dirty="0"/>
              <a:t>• Ekonomi</a:t>
            </a:r>
            <a:br>
              <a:rPr lang="sv-SE" sz="1700" dirty="0"/>
            </a:br>
            <a:r>
              <a:rPr lang="sv-SE" sz="1700" dirty="0"/>
              <a:t>• Härkomst</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1.Demografi-min.jpeg"/>
          <p:cNvPicPr>
            <a:picLocks noChangeAspect="1"/>
          </p:cNvPicPr>
          <p:nvPr/>
        </p:nvPicPr>
        <p:blipFill>
          <a:blip r:embed="rId2" cstate="print"/>
          <a:stretch/>
        </p:blipFill>
        <p:spPr>
          <a:xfrm>
            <a:off x="6096000" y="2195999"/>
            <a:ext cx="5291151" cy="3780000"/>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2836670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2836670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283667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2836670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2836670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2836670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283667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2836670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2836670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4161914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68846793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Kön och bostadsläge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spTree>
    <p:extLst>
      <p:ext uri="{BB962C8B-B14F-4D97-AF65-F5344CB8AC3E}">
        <p14:creationId xmlns:p14="http://schemas.microsoft.com/office/powerpoint/2010/main" val="2836670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Medlem i förening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Jönköpings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Jönköpings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1_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6494</Words>
  <Application>Microsoft Office PowerPoint</Application>
  <PresentationFormat>Bredbild</PresentationFormat>
  <Paragraphs>840</Paragraphs>
  <Slides>123</Slides>
  <Notes>2</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123</vt:i4>
      </vt:variant>
    </vt:vector>
  </HeadingPairs>
  <TitlesOfParts>
    <vt:vector size="128" baseType="lpstr">
      <vt:lpstr>Arial</vt:lpstr>
      <vt:lpstr>Calibri</vt:lpstr>
      <vt:lpstr>ADP Theme</vt:lpstr>
      <vt:lpstr>Office-tema</vt:lpstr>
      <vt:lpstr>1_Office-tema</vt:lpstr>
      <vt:lpstr>Folkhälsoenkät Ung 2023</vt:lpstr>
      <vt:lpstr>Information</vt:lpstr>
      <vt:lpstr>Om undersökningen</vt:lpstr>
      <vt:lpstr>Rättelse</vt:lpstr>
      <vt:lpstr>Svarsfrekvenser</vt:lpstr>
      <vt:lpstr>Sammanfattning – Jönköping kommun</vt:lpstr>
      <vt:lpstr>Sammanfattning forts.</vt:lpstr>
      <vt:lpstr>Demografi</vt:lpstr>
      <vt:lpstr>Kön och bostadsläge</vt:lpstr>
      <vt:lpstr>Vem man bor med</vt:lpstr>
      <vt:lpstr>Föräldrars/vårdnadshavares sysselsättning</vt:lpstr>
      <vt:lpstr>Ekonomi</vt:lpstr>
      <vt:lpstr>Härkomst</vt:lpstr>
      <vt:lpstr>HÄLSA</vt:lpstr>
      <vt:lpstr>Allmän hälsa</vt:lpstr>
      <vt:lpstr>Psykiskt välbefinnande</vt:lpstr>
      <vt:lpstr>Psykosomatiska besvär</vt:lpstr>
      <vt:lpstr>Psykosomatiska besvär</vt:lpstr>
      <vt:lpstr>Psykosomatiska besvär</vt:lpstr>
      <vt:lpstr>Psykosomatiska besvär</vt:lpstr>
      <vt:lpstr>Psykosomatiska besvär</vt:lpstr>
      <vt:lpstr>Upplevd självkänsla</vt:lpstr>
      <vt:lpstr>Upplevd självkänsla</vt:lpstr>
      <vt:lpstr>Upplevd självkänsla</vt:lpstr>
      <vt:lpstr>Impulskontroll</vt:lpstr>
      <vt:lpstr>Impulskontroll</vt:lpstr>
      <vt:lpstr>Impulskontroll</vt:lpstr>
      <vt:lpstr>Funktionsnedsättning</vt:lpstr>
      <vt:lpstr>Långvarig sjukdom</vt:lpstr>
      <vt:lpstr>Levnadsvanor</vt:lpstr>
      <vt:lpstr>Kost</vt:lpstr>
      <vt:lpstr>Kost</vt:lpstr>
      <vt:lpstr>Kost</vt:lpstr>
      <vt:lpstr>Kost</vt:lpstr>
      <vt:lpstr>Kost</vt:lpstr>
      <vt:lpstr>Kost</vt:lpstr>
      <vt:lpstr>Kost</vt:lpstr>
      <vt:lpstr>Kost</vt:lpstr>
      <vt:lpstr>Kost</vt:lpstr>
      <vt:lpstr>Fysisk aktivitet</vt:lpstr>
      <vt:lpstr>Fysisk aktivitet</vt:lpstr>
      <vt:lpstr>Sömn</vt:lpstr>
      <vt:lpstr>Sömn</vt:lpstr>
      <vt:lpstr>Sex och samlevnad</vt:lpstr>
      <vt:lpstr>Sex och samlevnad</vt:lpstr>
      <vt:lpstr>Tobak alkohol, narkotika och spel</vt:lpstr>
      <vt:lpstr>Rökning</vt:lpstr>
      <vt:lpstr>Snusning</vt:lpstr>
      <vt:lpstr>Vitt snus</vt:lpstr>
      <vt:lpstr>E-cigaretter</vt:lpstr>
      <vt:lpstr>Vattenpipa</vt:lpstr>
      <vt:lpstr>Alkohol</vt:lpstr>
      <vt:lpstr>Alkohol</vt:lpstr>
      <vt:lpstr>Alkohol</vt:lpstr>
      <vt:lpstr>Alkohol</vt:lpstr>
      <vt:lpstr>Narkotika</vt:lpstr>
      <vt:lpstr>Inställning till cannabis</vt:lpstr>
      <vt:lpstr>Debutålder ANDT</vt:lpstr>
      <vt:lpstr>Debutålder ANDT</vt:lpstr>
      <vt:lpstr>Föräldrars inställning till ANDT</vt:lpstr>
      <vt:lpstr>Spel</vt:lpstr>
      <vt:lpstr>Spel</vt:lpstr>
      <vt:lpstr>Spel</vt:lpstr>
      <vt:lpstr>Spel</vt:lpstr>
      <vt:lpstr>Spel</vt:lpstr>
      <vt:lpstr>Skola</vt:lpstr>
      <vt:lpstr>Arbetsmiljö</vt:lpstr>
      <vt:lpstr>Arbetsmiljö</vt:lpstr>
      <vt:lpstr>Lärarnas roll</vt:lpstr>
      <vt:lpstr>Skolk</vt:lpstr>
      <vt:lpstr>Fritid</vt:lpstr>
      <vt:lpstr>Påståenden om fritid</vt:lpstr>
      <vt:lpstr>Påståenden om fritid</vt:lpstr>
      <vt:lpstr>Påståenden om fritid</vt:lpstr>
      <vt:lpstr>Påståenden om fritid</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Medlem i förening</vt:lpstr>
      <vt:lpstr>Medieanvändning</vt:lpstr>
      <vt:lpstr>Medieanvändning</vt:lpstr>
      <vt:lpstr>Medieanvändning</vt:lpstr>
      <vt:lpstr>Trygghet</vt:lpstr>
      <vt:lpstr>Trygghet</vt:lpstr>
      <vt:lpstr>Trygghet</vt:lpstr>
      <vt:lpstr>Trygghet</vt:lpstr>
      <vt:lpstr>Trygghet</vt:lpstr>
      <vt:lpstr>Trygghet</vt:lpstr>
      <vt:lpstr>Trygghet</vt:lpstr>
      <vt:lpstr>Trygghet</vt:lpstr>
      <vt:lpstr>Tillit</vt:lpstr>
      <vt:lpstr>Tillit</vt:lpstr>
      <vt:lpstr>Tillit</vt:lpstr>
      <vt:lpstr>Tillit</vt:lpstr>
      <vt:lpstr>Välja själv</vt:lpstr>
      <vt:lpstr>Välja själv</vt:lpstr>
      <vt:lpstr>Välja själv</vt:lpstr>
      <vt:lpstr>Välja själv</vt:lpstr>
      <vt:lpstr>Mobbing och trakasserier</vt:lpstr>
      <vt:lpstr>Mobbing och trakasserier</vt:lpstr>
      <vt:lpstr>Utsatthet</vt:lpstr>
      <vt:lpstr>Våld</vt:lpstr>
      <vt:lpstr>Våld</vt:lpstr>
      <vt:lpstr>Demokrati och inflytande</vt:lpstr>
      <vt:lpstr>Demokrati och inflytande</vt:lpstr>
      <vt:lpstr>Livet och framtiden</vt:lpstr>
      <vt:lpstr>Existentiell hälsa</vt:lpstr>
      <vt:lpstr>Existentiell hälsa</vt:lpstr>
      <vt:lpstr>Existentiell hälsa</vt:lpstr>
      <vt:lpstr>Existentiell hälsa</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Björn Elise</cp:lastModifiedBy>
  <cp:revision>15</cp:revision>
  <dcterms:created xsi:type="dcterms:W3CDTF">2024-01-21T17:10:53Z</dcterms:created>
  <dcterms:modified xsi:type="dcterms:W3CDTF">2024-02-28T12:54:54Z</dcterms:modified>
</cp:coreProperties>
</file>